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72" r:id="rId6"/>
    <p:sldId id="274" r:id="rId7"/>
    <p:sldId id="280" r:id="rId8"/>
    <p:sldId id="279" r:id="rId9"/>
    <p:sldId id="275" r:id="rId10"/>
    <p:sldId id="276" r:id="rId11"/>
    <p:sldId id="277" r:id="rId12"/>
    <p:sldId id="278" r:id="rId13"/>
    <p:sldId id="270" r:id="rId14"/>
  </p:sldIdLst>
  <p:sldSz cx="12192000" cy="6858000"/>
  <p:notesSz cx="6858000" cy="9144000"/>
  <p:embeddedFontLst>
    <p:embeddedFont>
      <p:font typeface="a옛날사진관1" panose="02020600000000000000" pitchFamily="18" charset="-127"/>
      <p:regular r:id="rId15"/>
    </p:embeddedFont>
    <p:embeddedFont>
      <p:font typeface="a옛날사진관2" panose="02020600000000000000" pitchFamily="18" charset="-127"/>
      <p:regular r:id="rId16"/>
    </p:embeddedFont>
    <p:embeddedFont>
      <p:font typeface="경기천년바탕OTF Bold" panose="02020803020101020101" pitchFamily="18" charset="-127"/>
      <p:bold r:id="rId17"/>
    </p:embeddedFont>
    <p:embeddedFont>
      <p:font typeface="둘기마요" panose="03050601020101020101" charset="-127"/>
      <p:regular r:id="rId18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 정우" initials="이정" lastIdx="1" clrIdx="0">
    <p:extLst>
      <p:ext uri="{19B8F6BF-5375-455C-9EA6-DF929625EA0E}">
        <p15:presenceInfo xmlns:p15="http://schemas.microsoft.com/office/powerpoint/2012/main" userId="c7f9d89405e4f3d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B6B8"/>
    <a:srgbClr val="FFE7E8"/>
    <a:srgbClr val="FF5555"/>
    <a:srgbClr val="AFAEAE"/>
    <a:srgbClr val="FFCDCE"/>
    <a:srgbClr val="FE8689"/>
    <a:srgbClr val="FFE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14" autoAdjust="0"/>
    <p:restoredTop sz="94660"/>
  </p:normalViewPr>
  <p:slideViewPr>
    <p:cSldViewPr snapToGrid="0">
      <p:cViewPr varScale="1">
        <p:scale>
          <a:sx n="62" d="100"/>
          <a:sy n="62" d="100"/>
        </p:scale>
        <p:origin x="72" y="12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7-01T23:03:47.283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2D9E7C-1CD8-437F-890F-E8A4D823B1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5A128D8-D1A1-4AF3-A06F-8A861AF8CC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7EC72A-B144-4BE6-86D7-A65237879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12C1E6-7FA3-43F0-9A28-461D310FB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323D30-D97E-4597-8618-4540602E0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011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310ECA-CFEC-4B90-BA95-37A8E7D52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11BC88-DFBD-45F8-B2CE-8BC30FA154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A51B89-0924-47F6-B354-9BDA56CD8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7FFBBA-7C5E-4B2C-A136-A60E6F37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CA80F0-921F-4BE9-B943-A03678D1B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762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AB2F6DA-72BB-4E9A-AA88-6AD567B255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F73C06-8BBE-4F0B-A46C-416F9F2819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B80D27-318E-4456-925B-07D72BF6C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CC9B20-7670-41DF-8DAF-E1D44490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31C239-AE99-4FCF-9C16-5D85F86B1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323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41205-569E-46A1-B8FA-4293DD075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2CA87F-384D-4861-8F60-90C441D61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C644CA-A170-4F3F-AA19-5395BAEA5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9A3D88-0725-4C36-B183-71A6C9402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E07FFA-2E3C-464E-A75B-E83963804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504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07151-2B34-4744-BAFD-61E6097BB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FA6443-D8E4-4D52-8C62-08069F409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39CB4-9F43-4EDF-AE07-91D9BD631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A6842E-6317-4C7D-B14E-8332C922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9A256A-7A15-4B43-B063-66643C00C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557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E453A4-74D6-463B-8A82-06EF71F71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154960-0EF3-431F-801A-1DDC8F4124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4E346E3-F736-487F-A567-ED56CFDDF1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C4B74E-315C-4896-9B2A-8561B07FC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57D7F0-7862-45F0-8572-30FBB47A7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E6302A-5ED7-473A-890A-21362BE09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387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69F4BB-2B89-44DE-B9EF-933CCC15D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7366D6-2959-4C55-9436-9B282206C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FF2B2A-63BA-4462-ABDC-029E7490C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F60D2DD-31A9-48E3-80E5-A2CD1F4B83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149C9F-B15B-4D2F-8613-A86BC49BB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C5C77-3310-4D21-B455-D5BEE3C61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483707-3A60-4F66-8076-61B40771B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7DFDF0-1BED-418F-B218-D8C9F60C9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742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C8EE8C-DE32-4942-85A2-277CF0021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37816D2-1DAE-4995-B4D2-A4E780AAC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E4E0393-D32A-4B07-9E5A-66888937E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A42CE4-B896-49CA-8C08-FBE746197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131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94BD8E0-A829-4D8F-B04B-AB5A446F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3AEC685-2E05-40F2-9651-2FCA803E7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1DD896-68A1-40E8-9EAB-BA27971A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631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13AA98-2557-4335-A22B-08DD15447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FEF962-6156-46D5-9FFB-580206146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6FD477-B416-4098-9269-DA61CC5B0D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01CA60-3A0B-4AE8-8101-2321F1798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ABB68E-40EC-489A-B83D-DA442EF3B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2EAEE6-14D1-4104-BB59-F7239846A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77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E06CE0-C134-4506-93A8-086D84FD4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8EF72BA-EF3D-4267-BDD4-2C92487584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C016EB-509C-4EE6-A1CC-C31B7EB60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DFE165-DDC6-4D35-917C-6B5C724B9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2EAB85-33B2-435F-B595-4F73909C4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001A1E-E7E6-4AC3-939B-887250BE8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1132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1E0B01-EFE1-4D8A-8E40-AB5406BB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B797D8-F05F-4FA3-8F23-009E3BE7D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888B86-8511-411A-856F-0434DA42DF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EED0DB-B517-45F4-998F-DEA7AF80FC8B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40290E-7439-40C9-91FD-9E7998BF3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9E64F8-0417-414B-846A-89524AAFE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97AEDD-60ED-46A0-B354-E256D87E8E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800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microsoft.com/office/2007/relationships/hdphoto" Target="../media/hdphoto1.wdp"/><Relationship Id="rId7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벡터그래픽이(가) 표시된 사진&#10;&#10;자동 생성된 설명">
            <a:extLst>
              <a:ext uri="{FF2B5EF4-FFF2-40B4-BE49-F238E27FC236}">
                <a16:creationId xmlns:a16="http://schemas.microsoft.com/office/drawing/2014/main" id="{55E81AD3-7AAF-4023-83ED-3237F472B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665" y="1545857"/>
            <a:ext cx="1339507" cy="1339507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FCD5C830-4C79-475F-A3FD-DA657B85B0F2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3EBA31B-DF8B-4890-AFA8-DC2740C646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DCF46008-A02A-4374-A8B0-E7D302AF88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8435B01-F1FB-4EDD-BB4C-2192D4FB7C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F0C5C0BB-5665-4DA0-8B9A-1841B87A7C87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CF0EFDAE-6D37-48DE-B522-A0556DBB34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896AA44-281B-4427-83D4-A451602EC1D5}"/>
              </a:ext>
            </a:extLst>
          </p:cNvPr>
          <p:cNvGrpSpPr/>
          <p:nvPr/>
        </p:nvGrpSpPr>
        <p:grpSpPr>
          <a:xfrm>
            <a:off x="4160694" y="3183747"/>
            <a:ext cx="3981450" cy="1822897"/>
            <a:chOff x="4105274" y="3558267"/>
            <a:chExt cx="3981450" cy="1822897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EC3AF01E-7A18-4B4B-A228-2139E3CCCB5E}"/>
                </a:ext>
              </a:extLst>
            </p:cNvPr>
            <p:cNvGrpSpPr/>
            <p:nvPr/>
          </p:nvGrpSpPr>
          <p:grpSpPr>
            <a:xfrm>
              <a:off x="4105274" y="3558267"/>
              <a:ext cx="3981450" cy="1822897"/>
              <a:chOff x="4250871" y="3749102"/>
              <a:chExt cx="3690258" cy="1527287"/>
            </a:xfrm>
            <a:solidFill>
              <a:srgbClr val="FFCDCE"/>
            </a:solidFill>
          </p:grpSpPr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5D43E30A-5B28-4DBC-8D34-E8F2E4AB43CF}"/>
                  </a:ext>
                </a:extLst>
              </p:cNvPr>
              <p:cNvSpPr/>
              <p:nvPr/>
            </p:nvSpPr>
            <p:spPr>
              <a:xfrm>
                <a:off x="4250871" y="4064788"/>
                <a:ext cx="3690258" cy="1211601"/>
              </a:xfrm>
              <a:prstGeom prst="roundRect">
                <a:avLst>
                  <a:gd name="adj" fmla="val 18868"/>
                </a:avLst>
              </a:prstGeom>
              <a:grpFill/>
              <a:ln w="12700">
                <a:solidFill>
                  <a:srgbClr val="FF5555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경기천년바탕OTF Bold" panose="02020803020101020101" pitchFamily="18" charset="-127"/>
                  <a:ea typeface="경기천년바탕OTF Bold" panose="02020803020101020101" pitchFamily="18" charset="-127"/>
                </a:endParaRPr>
              </a:p>
            </p:txBody>
          </p:sp>
          <p:sp>
            <p:nvSpPr>
              <p:cNvPr id="32" name="이등변 삼각형 31">
                <a:extLst>
                  <a:ext uri="{FF2B5EF4-FFF2-40B4-BE49-F238E27FC236}">
                    <a16:creationId xmlns:a16="http://schemas.microsoft.com/office/drawing/2014/main" id="{FD4DA327-52E7-48A8-A597-D6778AABA9BE}"/>
                  </a:ext>
                </a:extLst>
              </p:cNvPr>
              <p:cNvSpPr/>
              <p:nvPr/>
            </p:nvSpPr>
            <p:spPr>
              <a:xfrm>
                <a:off x="5910943" y="3749102"/>
                <a:ext cx="370115" cy="315686"/>
              </a:xfrm>
              <a:prstGeom prst="triangle">
                <a:avLst/>
              </a:prstGeom>
              <a:grpFill/>
              <a:ln w="12700">
                <a:solidFill>
                  <a:srgbClr val="FF5555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EEB29E27-3E82-4D50-B4BA-EBAE8CCEE078}"/>
                </a:ext>
              </a:extLst>
            </p:cNvPr>
            <p:cNvSpPr/>
            <p:nvPr/>
          </p:nvSpPr>
          <p:spPr>
            <a:xfrm>
              <a:off x="4184195" y="4085571"/>
              <a:ext cx="3690258" cy="12116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solidFill>
                  <a:schemeClr val="tx1"/>
                </a:solidFill>
                <a:latin typeface="둘기마요" panose="03050601020101020101" pitchFamily="66" charset="-127"/>
                <a:ea typeface="둘기마요" panose="03050601020101020101" pitchFamily="66" charset="-127"/>
              </a:endParaRPr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1B0C2F55-ED34-4454-8F95-24D240ACEB0C}"/>
                </a:ext>
              </a:extLst>
            </p:cNvPr>
            <p:cNvSpPr/>
            <p:nvPr/>
          </p:nvSpPr>
          <p:spPr>
            <a:xfrm>
              <a:off x="5896339" y="3630477"/>
              <a:ext cx="399320" cy="376788"/>
            </a:xfrm>
            <a:prstGeom prst="triangle">
              <a:avLst/>
            </a:prstGeom>
            <a:solidFill>
              <a:srgbClr val="FFCD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C35BE909-E9D4-4E76-860F-A3CB8359E60A}"/>
                </a:ext>
              </a:extLst>
            </p:cNvPr>
            <p:cNvGrpSpPr/>
            <p:nvPr/>
          </p:nvGrpSpPr>
          <p:grpSpPr>
            <a:xfrm>
              <a:off x="4224522" y="3784761"/>
              <a:ext cx="3762000" cy="1494396"/>
              <a:chOff x="7583447" y="1562250"/>
              <a:chExt cx="3762000" cy="1494396"/>
            </a:xfrm>
          </p:grpSpPr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A2D4E14E-2A3D-4192-AC5E-7AE7C95DE541}"/>
                  </a:ext>
                </a:extLst>
              </p:cNvPr>
              <p:cNvSpPr/>
              <p:nvPr/>
            </p:nvSpPr>
            <p:spPr>
              <a:xfrm>
                <a:off x="7583447" y="1832646"/>
                <a:ext cx="3762000" cy="1224000"/>
              </a:xfrm>
              <a:prstGeom prst="roundRect">
                <a:avLst>
                  <a:gd name="adj" fmla="val 14937"/>
                </a:avLst>
              </a:prstGeom>
              <a:solidFill>
                <a:schemeClr val="bg1"/>
              </a:solidFill>
              <a:ln w="28575">
                <a:noFill/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4800">
                    <a:solidFill>
                      <a:srgbClr val="FF5555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a옛날사진관1" panose="02020600000000000000" pitchFamily="18" charset="-127"/>
                    <a:ea typeface="a옛날사진관1" panose="02020600000000000000" pitchFamily="18" charset="-127"/>
                  </a:rPr>
                  <a:t>KNULUV</a:t>
                </a:r>
                <a:endParaRPr lang="ko-KR" altLang="en-US" sz="2200" dirty="0">
                  <a:solidFill>
                    <a:srgbClr val="FF5555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옛날사진관1" panose="02020600000000000000" pitchFamily="18" charset="-127"/>
                  <a:ea typeface="a옛날사진관1" panose="02020600000000000000" pitchFamily="18" charset="-127"/>
                </a:endParaRPr>
              </a:p>
            </p:txBody>
          </p:sp>
          <p:sp>
            <p:nvSpPr>
              <p:cNvPr id="30" name="이등변 삼각형 29">
                <a:extLst>
                  <a:ext uri="{FF2B5EF4-FFF2-40B4-BE49-F238E27FC236}">
                    <a16:creationId xmlns:a16="http://schemas.microsoft.com/office/drawing/2014/main" id="{BC1DBF38-D47C-42AE-9488-4647F0D4AFA3}"/>
                  </a:ext>
                </a:extLst>
              </p:cNvPr>
              <p:cNvSpPr/>
              <p:nvPr/>
            </p:nvSpPr>
            <p:spPr>
              <a:xfrm>
                <a:off x="9273268" y="1562250"/>
                <a:ext cx="370115" cy="315686"/>
              </a:xfrm>
              <a:prstGeom prst="triangle">
                <a:avLst/>
              </a:prstGeom>
              <a:solidFill>
                <a:schemeClr val="bg1"/>
              </a:solidFill>
              <a:ln w="28575">
                <a:noFill/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6D3D4D1-ED9E-408B-9484-22D816F7865D}"/>
              </a:ext>
            </a:extLst>
          </p:cNvPr>
          <p:cNvSpPr txBox="1"/>
          <p:nvPr/>
        </p:nvSpPr>
        <p:spPr>
          <a:xfrm>
            <a:off x="8202314" y="5226210"/>
            <a:ext cx="32767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2015116872 </a:t>
            </a:r>
            <a:r>
              <a:rPr lang="ko-KR" altLang="en-US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곽명진</a:t>
            </a:r>
            <a:endParaRPr lang="en-US" altLang="ko-KR" sz="2000">
              <a:latin typeface="경기천년바탕OTF Bold" panose="02020803020101020101" pitchFamily="18" charset="-127"/>
              <a:ea typeface="경기천년바탕OTF Bold" panose="02020803020101020101" pitchFamily="18" charset="-127"/>
            </a:endParaRPr>
          </a:p>
          <a:p>
            <a:pPr algn="r"/>
            <a:r>
              <a:rPr lang="en-US" altLang="ko-KR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2015112242 </a:t>
            </a:r>
            <a:r>
              <a:rPr lang="ko-KR" altLang="en-US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심재욱</a:t>
            </a:r>
            <a:endParaRPr lang="en-US" altLang="ko-KR" sz="2000">
              <a:latin typeface="경기천년바탕OTF Bold" panose="02020803020101020101" pitchFamily="18" charset="-127"/>
              <a:ea typeface="경기천년바탕OTF Bold" panose="02020803020101020101" pitchFamily="18" charset="-127"/>
            </a:endParaRPr>
          </a:p>
          <a:p>
            <a:pPr algn="r"/>
            <a:r>
              <a:rPr lang="en-US" altLang="ko-KR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2015110556 </a:t>
            </a:r>
            <a:r>
              <a:rPr lang="ko-KR" altLang="en-US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이정우</a:t>
            </a:r>
          </a:p>
        </p:txBody>
      </p:sp>
    </p:spTree>
    <p:extLst>
      <p:ext uri="{BB962C8B-B14F-4D97-AF65-F5344CB8AC3E}">
        <p14:creationId xmlns:p14="http://schemas.microsoft.com/office/powerpoint/2010/main" val="3958510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F7C8833B-F091-4BC7-A1CE-DA8359875950}"/>
              </a:ext>
            </a:extLst>
          </p:cNvPr>
          <p:cNvSpPr/>
          <p:nvPr/>
        </p:nvSpPr>
        <p:spPr>
          <a:xfrm rot="5400000">
            <a:off x="615230" y="345308"/>
            <a:ext cx="331168" cy="239652"/>
          </a:xfrm>
          <a:prstGeom prst="triangle">
            <a:avLst/>
          </a:prstGeom>
          <a:solidFill>
            <a:srgbClr val="FF5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84D5206-5001-458A-AD70-B3F31D312AC8}"/>
              </a:ext>
            </a:extLst>
          </p:cNvPr>
          <p:cNvSpPr/>
          <p:nvPr/>
        </p:nvSpPr>
        <p:spPr>
          <a:xfrm>
            <a:off x="11731759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2C87234-2BAC-44F0-88FB-F36F1F036353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6D190A9-5CE3-47C0-9E2A-D324C7B66E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2F00177-6813-4CA2-873C-0B431C2FAF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5D9870C-2626-4330-AA93-5A98975C7E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65EB706-BFE6-4BAF-89EC-DA9242AA2000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0C1A15C3-E821-4441-9236-EAF0025900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AB665F-C230-40F6-912A-9D535A37ACC5}"/>
              </a:ext>
            </a:extLst>
          </p:cNvPr>
          <p:cNvSpPr/>
          <p:nvPr/>
        </p:nvSpPr>
        <p:spPr>
          <a:xfrm>
            <a:off x="1111123" y="269663"/>
            <a:ext cx="60572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기능 </a:t>
            </a:r>
            <a:r>
              <a:rPr lang="en-US" altLang="ko-KR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– </a:t>
            </a:r>
            <a:r>
              <a:rPr lang="ko-KR" altLang="en-US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다른 사용자 위치 확인</a:t>
            </a:r>
            <a:endParaRPr lang="ko-KR" altLang="en-US" sz="2400" dirty="0">
              <a:solidFill>
                <a:srgbClr val="FF5555"/>
              </a:solidFill>
              <a:effectLst>
                <a:outerShdw dist="63500" dir="2700000" algn="tl" rotWithShape="0">
                  <a:srgbClr val="FFCDCE"/>
                </a:outerShdw>
              </a:effectLst>
              <a:latin typeface="a옛날사진관1" panose="02020600000000000000" pitchFamily="18" charset="-127"/>
              <a:ea typeface="a옛날사진관1" panose="02020600000000000000" pitchFamily="18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8C70BB1-E7ED-4FAA-82E4-0BE255FBC8EE}"/>
              </a:ext>
            </a:extLst>
          </p:cNvPr>
          <p:cNvSpPr/>
          <p:nvPr/>
        </p:nvSpPr>
        <p:spPr>
          <a:xfrm>
            <a:off x="10281157" y="462590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 descr="벡터그래픽이(가) 표시된 사진&#10;&#10;자동 생성된 설명">
            <a:extLst>
              <a:ext uri="{FF2B5EF4-FFF2-40B4-BE49-F238E27FC236}">
                <a16:creationId xmlns:a16="http://schemas.microsoft.com/office/drawing/2014/main" id="{6B8CE887-63C4-4C71-B1B7-047914C0D9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769" y="437501"/>
            <a:ext cx="264630" cy="264630"/>
          </a:xfrm>
          <a:prstGeom prst="rect">
            <a:avLst/>
          </a:prstGeom>
        </p:spPr>
      </p:pic>
      <p:sp>
        <p:nvSpPr>
          <p:cNvPr id="23" name="타원 22">
            <a:extLst>
              <a:ext uri="{FF2B5EF4-FFF2-40B4-BE49-F238E27FC236}">
                <a16:creationId xmlns:a16="http://schemas.microsoft.com/office/drawing/2014/main" id="{54448E15-8481-4A44-AF6F-589A29A3980B}"/>
              </a:ext>
            </a:extLst>
          </p:cNvPr>
          <p:cNvSpPr/>
          <p:nvPr/>
        </p:nvSpPr>
        <p:spPr>
          <a:xfrm>
            <a:off x="10788732" y="462589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76ECA4-49F9-471A-9F93-C93BC85538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8774" y="967367"/>
            <a:ext cx="9714451" cy="5302471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1FF448EE-FDD3-46B1-B74B-4D585F0453ED}"/>
              </a:ext>
            </a:extLst>
          </p:cNvPr>
          <p:cNvSpPr/>
          <p:nvPr/>
        </p:nvSpPr>
        <p:spPr>
          <a:xfrm>
            <a:off x="5654181" y="4102217"/>
            <a:ext cx="441820" cy="31878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5BB1B6B7-6052-4A75-BCAA-1F059F8D403B}"/>
              </a:ext>
            </a:extLst>
          </p:cNvPr>
          <p:cNvSpPr/>
          <p:nvPr/>
        </p:nvSpPr>
        <p:spPr>
          <a:xfrm>
            <a:off x="6621477" y="4187505"/>
            <a:ext cx="292215" cy="31878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01FD865-8424-4ECB-8601-FAD04A7177E3}"/>
              </a:ext>
            </a:extLst>
          </p:cNvPr>
          <p:cNvSpPr/>
          <p:nvPr/>
        </p:nvSpPr>
        <p:spPr>
          <a:xfrm>
            <a:off x="5101906" y="5395866"/>
            <a:ext cx="289419" cy="31878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020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F7C8833B-F091-4BC7-A1CE-DA8359875950}"/>
              </a:ext>
            </a:extLst>
          </p:cNvPr>
          <p:cNvSpPr/>
          <p:nvPr/>
        </p:nvSpPr>
        <p:spPr>
          <a:xfrm rot="5400000">
            <a:off x="615230" y="345308"/>
            <a:ext cx="331168" cy="239652"/>
          </a:xfrm>
          <a:prstGeom prst="triangle">
            <a:avLst/>
          </a:prstGeom>
          <a:solidFill>
            <a:srgbClr val="FF5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84D5206-5001-458A-AD70-B3F31D312AC8}"/>
              </a:ext>
            </a:extLst>
          </p:cNvPr>
          <p:cNvSpPr/>
          <p:nvPr/>
        </p:nvSpPr>
        <p:spPr>
          <a:xfrm>
            <a:off x="11731759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2C87234-2BAC-44F0-88FB-F36F1F036353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6D190A9-5CE3-47C0-9E2A-D324C7B66E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2F00177-6813-4CA2-873C-0B431C2FAF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5D9870C-2626-4330-AA93-5A98975C7E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65EB706-BFE6-4BAF-89EC-DA9242AA2000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0C1A15C3-E821-4441-9236-EAF0025900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AB665F-C230-40F6-912A-9D535A37ACC5}"/>
              </a:ext>
            </a:extLst>
          </p:cNvPr>
          <p:cNvSpPr/>
          <p:nvPr/>
        </p:nvSpPr>
        <p:spPr>
          <a:xfrm>
            <a:off x="1111123" y="269663"/>
            <a:ext cx="60572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기능 </a:t>
            </a:r>
            <a:r>
              <a:rPr lang="en-US" altLang="ko-KR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– </a:t>
            </a:r>
            <a:r>
              <a:rPr lang="ko-KR" altLang="en-US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다른 사용자 정보 확인</a:t>
            </a:r>
            <a:endParaRPr lang="ko-KR" altLang="en-US" sz="2400" dirty="0">
              <a:solidFill>
                <a:srgbClr val="FF5555"/>
              </a:solidFill>
              <a:effectLst>
                <a:outerShdw dist="63500" dir="2700000" algn="tl" rotWithShape="0">
                  <a:srgbClr val="FFCDCE"/>
                </a:outerShdw>
              </a:effectLst>
              <a:latin typeface="a옛날사진관1" panose="02020600000000000000" pitchFamily="18" charset="-127"/>
              <a:ea typeface="a옛날사진관1" panose="02020600000000000000" pitchFamily="18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8C70BB1-E7ED-4FAA-82E4-0BE255FBC8EE}"/>
              </a:ext>
            </a:extLst>
          </p:cNvPr>
          <p:cNvSpPr/>
          <p:nvPr/>
        </p:nvSpPr>
        <p:spPr>
          <a:xfrm>
            <a:off x="10281157" y="462590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 descr="벡터그래픽이(가) 표시된 사진&#10;&#10;자동 생성된 설명">
            <a:extLst>
              <a:ext uri="{FF2B5EF4-FFF2-40B4-BE49-F238E27FC236}">
                <a16:creationId xmlns:a16="http://schemas.microsoft.com/office/drawing/2014/main" id="{6B8CE887-63C4-4C71-B1B7-047914C0D9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769" y="437501"/>
            <a:ext cx="264630" cy="264630"/>
          </a:xfrm>
          <a:prstGeom prst="rect">
            <a:avLst/>
          </a:prstGeom>
        </p:spPr>
      </p:pic>
      <p:sp>
        <p:nvSpPr>
          <p:cNvPr id="23" name="타원 22">
            <a:extLst>
              <a:ext uri="{FF2B5EF4-FFF2-40B4-BE49-F238E27FC236}">
                <a16:creationId xmlns:a16="http://schemas.microsoft.com/office/drawing/2014/main" id="{54448E15-8481-4A44-AF6F-589A29A3980B}"/>
              </a:ext>
            </a:extLst>
          </p:cNvPr>
          <p:cNvSpPr/>
          <p:nvPr/>
        </p:nvSpPr>
        <p:spPr>
          <a:xfrm>
            <a:off x="10788732" y="462589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B08CA2-6DB0-4C2E-8B99-0AE647B2A2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361" t="10714" r="8476" b="16766"/>
          <a:stretch/>
        </p:blipFill>
        <p:spPr>
          <a:xfrm>
            <a:off x="2648317" y="1318456"/>
            <a:ext cx="7729092" cy="500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73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30DCB1B-9CF3-4D53-ABE9-43964A7E23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15" t="12644" r="7769" b="3933"/>
          <a:stretch/>
        </p:blipFill>
        <p:spPr>
          <a:xfrm>
            <a:off x="5462933" y="1374543"/>
            <a:ext cx="6614147" cy="4610758"/>
          </a:xfrm>
          <a:prstGeom prst="rect">
            <a:avLst/>
          </a:prstGeom>
        </p:spPr>
      </p:pic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F7C8833B-F091-4BC7-A1CE-DA8359875950}"/>
              </a:ext>
            </a:extLst>
          </p:cNvPr>
          <p:cNvSpPr/>
          <p:nvPr/>
        </p:nvSpPr>
        <p:spPr>
          <a:xfrm rot="5400000">
            <a:off x="615230" y="345308"/>
            <a:ext cx="331168" cy="239652"/>
          </a:xfrm>
          <a:prstGeom prst="triangle">
            <a:avLst/>
          </a:prstGeom>
          <a:solidFill>
            <a:srgbClr val="FF5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84D5206-5001-458A-AD70-B3F31D312AC8}"/>
              </a:ext>
            </a:extLst>
          </p:cNvPr>
          <p:cNvSpPr/>
          <p:nvPr/>
        </p:nvSpPr>
        <p:spPr>
          <a:xfrm>
            <a:off x="11731759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2C87234-2BAC-44F0-88FB-F36F1F036353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6D190A9-5CE3-47C0-9E2A-D324C7B66E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2F00177-6813-4CA2-873C-0B431C2FAF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5D9870C-2626-4330-AA93-5A98975C7E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65EB706-BFE6-4BAF-89EC-DA9242AA2000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0C1A15C3-E821-4441-9236-EAF0025900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AB665F-C230-40F6-912A-9D535A37ACC5}"/>
              </a:ext>
            </a:extLst>
          </p:cNvPr>
          <p:cNvSpPr/>
          <p:nvPr/>
        </p:nvSpPr>
        <p:spPr>
          <a:xfrm>
            <a:off x="1111123" y="269663"/>
            <a:ext cx="60572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기능 </a:t>
            </a:r>
            <a:r>
              <a:rPr lang="en-US" altLang="ko-KR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– </a:t>
            </a:r>
            <a:r>
              <a:rPr lang="ko-KR" altLang="en-US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채팅</a:t>
            </a:r>
            <a:endParaRPr lang="ko-KR" altLang="en-US" sz="2400" dirty="0">
              <a:solidFill>
                <a:srgbClr val="FF5555"/>
              </a:solidFill>
              <a:effectLst>
                <a:outerShdw dist="63500" dir="2700000" algn="tl" rotWithShape="0">
                  <a:srgbClr val="FFCDCE"/>
                </a:outerShdw>
              </a:effectLst>
              <a:latin typeface="a옛날사진관1" panose="02020600000000000000" pitchFamily="18" charset="-127"/>
              <a:ea typeface="a옛날사진관1" panose="02020600000000000000" pitchFamily="18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8C70BB1-E7ED-4FAA-82E4-0BE255FBC8EE}"/>
              </a:ext>
            </a:extLst>
          </p:cNvPr>
          <p:cNvSpPr/>
          <p:nvPr/>
        </p:nvSpPr>
        <p:spPr>
          <a:xfrm>
            <a:off x="10281157" y="462590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 descr="벡터그래픽이(가) 표시된 사진&#10;&#10;자동 생성된 설명">
            <a:extLst>
              <a:ext uri="{FF2B5EF4-FFF2-40B4-BE49-F238E27FC236}">
                <a16:creationId xmlns:a16="http://schemas.microsoft.com/office/drawing/2014/main" id="{6B8CE887-63C4-4C71-B1B7-047914C0D9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769" y="437501"/>
            <a:ext cx="264630" cy="264630"/>
          </a:xfrm>
          <a:prstGeom prst="rect">
            <a:avLst/>
          </a:prstGeom>
        </p:spPr>
      </p:pic>
      <p:sp>
        <p:nvSpPr>
          <p:cNvPr id="23" name="타원 22">
            <a:extLst>
              <a:ext uri="{FF2B5EF4-FFF2-40B4-BE49-F238E27FC236}">
                <a16:creationId xmlns:a16="http://schemas.microsoft.com/office/drawing/2014/main" id="{54448E15-8481-4A44-AF6F-589A29A3980B}"/>
              </a:ext>
            </a:extLst>
          </p:cNvPr>
          <p:cNvSpPr/>
          <p:nvPr/>
        </p:nvSpPr>
        <p:spPr>
          <a:xfrm>
            <a:off x="10788732" y="462589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403F38-9051-4467-9C88-490F6B5CBC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932" t="16723" r="18263" b="12316"/>
          <a:stretch/>
        </p:blipFill>
        <p:spPr>
          <a:xfrm>
            <a:off x="688621" y="1513646"/>
            <a:ext cx="6057284" cy="4332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535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8D6C33B3-D7C2-42C0-B3A0-6079A14CCB0B}"/>
              </a:ext>
            </a:extLst>
          </p:cNvPr>
          <p:cNvGrpSpPr/>
          <p:nvPr/>
        </p:nvGrpSpPr>
        <p:grpSpPr>
          <a:xfrm>
            <a:off x="4160694" y="3548742"/>
            <a:ext cx="3981450" cy="1822897"/>
            <a:chOff x="4105274" y="3558267"/>
            <a:chExt cx="3981450" cy="1822897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CD065FC5-6D36-44A1-9C57-1E9C3A26B6AE}"/>
                </a:ext>
              </a:extLst>
            </p:cNvPr>
            <p:cNvGrpSpPr/>
            <p:nvPr/>
          </p:nvGrpSpPr>
          <p:grpSpPr>
            <a:xfrm>
              <a:off x="4105274" y="3558267"/>
              <a:ext cx="3981450" cy="1822897"/>
              <a:chOff x="4250871" y="3749102"/>
              <a:chExt cx="3690258" cy="1527287"/>
            </a:xfrm>
            <a:solidFill>
              <a:srgbClr val="FFCDCE"/>
            </a:solidFill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2982C92D-6253-482A-B40F-AC7B8E17759C}"/>
                  </a:ext>
                </a:extLst>
              </p:cNvPr>
              <p:cNvSpPr/>
              <p:nvPr/>
            </p:nvSpPr>
            <p:spPr>
              <a:xfrm>
                <a:off x="4250871" y="4064788"/>
                <a:ext cx="3690258" cy="1211601"/>
              </a:xfrm>
              <a:prstGeom prst="roundRect">
                <a:avLst>
                  <a:gd name="adj" fmla="val 18868"/>
                </a:avLst>
              </a:prstGeom>
              <a:grpFill/>
              <a:ln w="12700">
                <a:solidFill>
                  <a:srgbClr val="FF5555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경기천년바탕OTF Bold" panose="02020803020101020101" pitchFamily="18" charset="-127"/>
                  <a:ea typeface="경기천년바탕OTF Bold" panose="02020803020101020101" pitchFamily="18" charset="-127"/>
                </a:endParaRPr>
              </a:p>
            </p:txBody>
          </p:sp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AD22DBCE-4C23-47C4-9F80-1FE01E152A46}"/>
                  </a:ext>
                </a:extLst>
              </p:cNvPr>
              <p:cNvSpPr/>
              <p:nvPr/>
            </p:nvSpPr>
            <p:spPr>
              <a:xfrm>
                <a:off x="5910943" y="3749102"/>
                <a:ext cx="370115" cy="315686"/>
              </a:xfrm>
              <a:prstGeom prst="triangle">
                <a:avLst/>
              </a:prstGeom>
              <a:grpFill/>
              <a:ln w="12700">
                <a:solidFill>
                  <a:srgbClr val="FF5555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FE54D80-CC83-42DB-99A9-2D4F1C7D7BA7}"/>
                </a:ext>
              </a:extLst>
            </p:cNvPr>
            <p:cNvSpPr/>
            <p:nvPr/>
          </p:nvSpPr>
          <p:spPr>
            <a:xfrm>
              <a:off x="4184195" y="4085571"/>
              <a:ext cx="3690258" cy="12116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tx1"/>
                  </a:solidFill>
                  <a:latin typeface="둘기마요" panose="03050601020101020101" pitchFamily="66" charset="-127"/>
                  <a:ea typeface="둘기마요" panose="03050601020101020101" pitchFamily="66" charset="-127"/>
                </a:rPr>
                <a:t>귀여운 하트 </a:t>
              </a:r>
              <a:r>
                <a:rPr lang="en-US" altLang="ko-KR" sz="2000" dirty="0">
                  <a:solidFill>
                    <a:schemeClr val="tx1"/>
                  </a:solidFill>
                  <a:latin typeface="둘기마요" panose="03050601020101020101" pitchFamily="66" charset="-127"/>
                  <a:ea typeface="둘기마요" panose="03050601020101020101" pitchFamily="66" charset="-127"/>
                </a:rPr>
                <a:t>PPT</a:t>
              </a:r>
            </a:p>
          </p:txBody>
        </p:sp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01B0143A-3738-427C-A39E-AC919A8E9446}"/>
                </a:ext>
              </a:extLst>
            </p:cNvPr>
            <p:cNvSpPr/>
            <p:nvPr/>
          </p:nvSpPr>
          <p:spPr>
            <a:xfrm>
              <a:off x="5896339" y="3630477"/>
              <a:ext cx="399320" cy="376788"/>
            </a:xfrm>
            <a:prstGeom prst="triangle">
              <a:avLst/>
            </a:prstGeom>
            <a:solidFill>
              <a:srgbClr val="FFCD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AE53DD32-0CEB-4905-8B59-EDE78020A31F}"/>
                </a:ext>
              </a:extLst>
            </p:cNvPr>
            <p:cNvGrpSpPr/>
            <p:nvPr/>
          </p:nvGrpSpPr>
          <p:grpSpPr>
            <a:xfrm>
              <a:off x="4221303" y="3784761"/>
              <a:ext cx="3762000" cy="1487730"/>
              <a:chOff x="7580228" y="1562250"/>
              <a:chExt cx="3762000" cy="1487730"/>
            </a:xfrm>
          </p:grpSpPr>
          <p:sp>
            <p:nvSpPr>
              <p:cNvPr id="17" name="사각형: 둥근 모서리 16">
                <a:extLst>
                  <a:ext uri="{FF2B5EF4-FFF2-40B4-BE49-F238E27FC236}">
                    <a16:creationId xmlns:a16="http://schemas.microsoft.com/office/drawing/2014/main" id="{FAD48B1E-FF35-4579-8EEF-E80DB63BE67F}"/>
                  </a:ext>
                </a:extLst>
              </p:cNvPr>
              <p:cNvSpPr/>
              <p:nvPr/>
            </p:nvSpPr>
            <p:spPr>
              <a:xfrm>
                <a:off x="7580228" y="1825980"/>
                <a:ext cx="3762000" cy="1224000"/>
              </a:xfrm>
              <a:prstGeom prst="roundRect">
                <a:avLst>
                  <a:gd name="adj" fmla="val 14937"/>
                </a:avLst>
              </a:prstGeom>
              <a:solidFill>
                <a:schemeClr val="bg1"/>
              </a:solidFill>
              <a:ln w="28575">
                <a:noFill/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4400">
                    <a:solidFill>
                      <a:srgbClr val="FF5555"/>
                    </a:solidFill>
                    <a:effectLst>
                      <a:outerShdw blurRad="50800" dist="38100" algn="l" rotWithShape="0">
                        <a:prstClr val="black">
                          <a:alpha val="40000"/>
                        </a:prstClr>
                      </a:outerShdw>
                    </a:effectLst>
                    <a:latin typeface="a옛날사진관1" panose="02020600000000000000" pitchFamily="18" charset="-127"/>
                    <a:ea typeface="a옛날사진관1" panose="02020600000000000000" pitchFamily="18" charset="-127"/>
                  </a:rPr>
                  <a:t>감사합니다</a:t>
                </a:r>
                <a:r>
                  <a:rPr lang="en-US" altLang="ko-KR" sz="4400">
                    <a:solidFill>
                      <a:srgbClr val="FF5555"/>
                    </a:solidFill>
                    <a:effectLst>
                      <a:outerShdw blurRad="50800" dist="38100" algn="l" rotWithShape="0">
                        <a:prstClr val="black">
                          <a:alpha val="40000"/>
                        </a:prstClr>
                      </a:outerShdw>
                    </a:effectLst>
                    <a:latin typeface="a옛날사진관1" panose="02020600000000000000" pitchFamily="18" charset="-127"/>
                    <a:ea typeface="a옛날사진관1" panose="02020600000000000000" pitchFamily="18" charset="-127"/>
                  </a:rPr>
                  <a:t>.</a:t>
                </a:r>
                <a:endParaRPr lang="en-US" altLang="ko-KR" sz="4400" dirty="0">
                  <a:solidFill>
                    <a:srgbClr val="FF5555"/>
                  </a:solidFill>
                  <a:effectLst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옛날사진관1" panose="02020600000000000000" pitchFamily="18" charset="-127"/>
                  <a:ea typeface="a옛날사진관1" panose="02020600000000000000" pitchFamily="18" charset="-127"/>
                </a:endParaRPr>
              </a:p>
            </p:txBody>
          </p: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739FF2F1-29AC-450C-BC41-B864DB7E4BF0}"/>
                  </a:ext>
                </a:extLst>
              </p:cNvPr>
              <p:cNvSpPr/>
              <p:nvPr/>
            </p:nvSpPr>
            <p:spPr>
              <a:xfrm>
                <a:off x="9273268" y="1562250"/>
                <a:ext cx="370115" cy="315686"/>
              </a:xfrm>
              <a:prstGeom prst="triangle">
                <a:avLst/>
              </a:prstGeom>
              <a:solidFill>
                <a:schemeClr val="bg1"/>
              </a:solidFill>
              <a:ln w="28575">
                <a:noFill/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5" name="그림 4" descr="벡터그래픽이(가) 표시된 사진&#10;&#10;자동 생성된 설명">
            <a:extLst>
              <a:ext uri="{FF2B5EF4-FFF2-40B4-BE49-F238E27FC236}">
                <a16:creationId xmlns:a16="http://schemas.microsoft.com/office/drawing/2014/main" id="{55E81AD3-7AAF-4023-83ED-3237F472B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664" y="1423298"/>
            <a:ext cx="1339507" cy="1339507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FCD5C830-4C79-475F-A3FD-DA657B85B0F2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3EBA31B-DF8B-4890-AFA8-DC2740C646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DCF46008-A02A-4374-A8B0-E7D302AF88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8435B01-F1FB-4EDD-BB4C-2192D4FB7C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F0C5C0BB-5665-4DA0-8B9A-1841B87A7C87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CF0EFDAE-6D37-48DE-B522-A0556DBB34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7835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벡터그래픽이(가) 표시된 사진&#10;&#10;자동 생성된 설명">
            <a:extLst>
              <a:ext uri="{FF2B5EF4-FFF2-40B4-BE49-F238E27FC236}">
                <a16:creationId xmlns:a16="http://schemas.microsoft.com/office/drawing/2014/main" id="{CD970F8F-81A5-4A21-B8A8-35FBD1D222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806" y="2663625"/>
            <a:ext cx="599841" cy="599841"/>
          </a:xfrm>
          <a:prstGeom prst="rect">
            <a:avLst/>
          </a:prstGeom>
        </p:spPr>
      </p:pic>
      <p:pic>
        <p:nvPicPr>
          <p:cNvPr id="11" name="그림 10" descr="벡터그래픽이(가) 표시된 사진&#10;&#10;자동 생성된 설명">
            <a:extLst>
              <a:ext uri="{FF2B5EF4-FFF2-40B4-BE49-F238E27FC236}">
                <a16:creationId xmlns:a16="http://schemas.microsoft.com/office/drawing/2014/main" id="{B61BE35F-73C1-4CF7-9312-59109C4F89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692" y="2663625"/>
            <a:ext cx="599841" cy="599841"/>
          </a:xfrm>
          <a:prstGeom prst="rect">
            <a:avLst/>
          </a:prstGeom>
        </p:spPr>
      </p:pic>
      <p:pic>
        <p:nvPicPr>
          <p:cNvPr id="16" name="그림 15" descr="벡터그래픽이(가) 표시된 사진&#10;&#10;자동 생성된 설명">
            <a:extLst>
              <a:ext uri="{FF2B5EF4-FFF2-40B4-BE49-F238E27FC236}">
                <a16:creationId xmlns:a16="http://schemas.microsoft.com/office/drawing/2014/main" id="{C26F9657-A4B9-49E6-A594-387363328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578" y="2663625"/>
            <a:ext cx="599841" cy="599841"/>
          </a:xfrm>
          <a:prstGeom prst="rect">
            <a:avLst/>
          </a:prstGeom>
        </p:spPr>
      </p:pic>
      <p:pic>
        <p:nvPicPr>
          <p:cNvPr id="19" name="그림 18" descr="벡터그래픽이(가) 표시된 사진&#10;&#10;자동 생성된 설명">
            <a:extLst>
              <a:ext uri="{FF2B5EF4-FFF2-40B4-BE49-F238E27FC236}">
                <a16:creationId xmlns:a16="http://schemas.microsoft.com/office/drawing/2014/main" id="{F0CBD592-02B5-4282-92A6-5872A6EAD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464" y="2663625"/>
            <a:ext cx="599841" cy="599841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C8C3143E-DCDB-4D07-BF58-88FAFB3BF8FF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F968548B-8824-47A6-80A0-92F0A68A7F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AB75E710-7EBD-4CF2-99CD-17AFBF6F40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622971C-D974-43A3-9108-D1D45214A0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06FDDFC7-D66E-4731-950D-AD8DA8B05192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C8ED591A-6C32-4E4E-960D-F28829169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4EB6C2CB-03B2-42D8-95B7-CECEE581EBAC}"/>
              </a:ext>
            </a:extLst>
          </p:cNvPr>
          <p:cNvGrpSpPr/>
          <p:nvPr/>
        </p:nvGrpSpPr>
        <p:grpSpPr>
          <a:xfrm>
            <a:off x="536772" y="3633858"/>
            <a:ext cx="2446665" cy="2002969"/>
            <a:chOff x="550627" y="3661568"/>
            <a:chExt cx="2446665" cy="2002969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ADA3D887-4014-4E73-99C8-84127916F46D}"/>
                </a:ext>
              </a:extLst>
            </p:cNvPr>
            <p:cNvGrpSpPr/>
            <p:nvPr/>
          </p:nvGrpSpPr>
          <p:grpSpPr>
            <a:xfrm>
              <a:off x="550627" y="3661568"/>
              <a:ext cx="2446665" cy="2002969"/>
              <a:chOff x="370512" y="3338733"/>
              <a:chExt cx="2446665" cy="2002969"/>
            </a:xfrm>
            <a:solidFill>
              <a:srgbClr val="FFCDCE"/>
            </a:solidFill>
          </p:grpSpPr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7EB5DBBA-9D76-46F6-81CD-8C6974E30A7C}"/>
                  </a:ext>
                </a:extLst>
              </p:cNvPr>
              <p:cNvSpPr/>
              <p:nvPr/>
            </p:nvSpPr>
            <p:spPr>
              <a:xfrm>
                <a:off x="370512" y="3654419"/>
                <a:ext cx="2446665" cy="1687283"/>
              </a:xfrm>
              <a:prstGeom prst="roundRect">
                <a:avLst>
                  <a:gd name="adj" fmla="val 1149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둘기마요" panose="03050601020101020101" pitchFamily="66" charset="-127"/>
                  <a:ea typeface="둘기마요" panose="03050601020101020101" pitchFamily="66" charset="-127"/>
                </a:endParaRPr>
              </a:p>
            </p:txBody>
          </p:sp>
          <p:sp>
            <p:nvSpPr>
              <p:cNvPr id="7" name="이등변 삼각형 6">
                <a:extLst>
                  <a:ext uri="{FF2B5EF4-FFF2-40B4-BE49-F238E27FC236}">
                    <a16:creationId xmlns:a16="http://schemas.microsoft.com/office/drawing/2014/main" id="{37C2CCB4-4586-4A37-8D26-BF9D450534C3}"/>
                  </a:ext>
                </a:extLst>
              </p:cNvPr>
              <p:cNvSpPr/>
              <p:nvPr/>
            </p:nvSpPr>
            <p:spPr>
              <a:xfrm>
                <a:off x="1408786" y="3338733"/>
                <a:ext cx="370115" cy="31568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950E7747-1A0B-494C-AEDE-602F118DAA14}"/>
                </a:ext>
              </a:extLst>
            </p:cNvPr>
            <p:cNvGrpSpPr/>
            <p:nvPr/>
          </p:nvGrpSpPr>
          <p:grpSpPr>
            <a:xfrm>
              <a:off x="641566" y="3843581"/>
              <a:ext cx="2254034" cy="1728193"/>
              <a:chOff x="370512" y="3385410"/>
              <a:chExt cx="2446665" cy="1940734"/>
            </a:xfrm>
            <a:solidFill>
              <a:schemeClr val="bg1"/>
            </a:solidFill>
          </p:grpSpPr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id="{63417A2C-AE93-463D-B047-9FEEFE1DD253}"/>
                  </a:ext>
                </a:extLst>
              </p:cNvPr>
              <p:cNvSpPr/>
              <p:nvPr/>
            </p:nvSpPr>
            <p:spPr>
              <a:xfrm>
                <a:off x="370512" y="3638862"/>
                <a:ext cx="2446665" cy="1687282"/>
              </a:xfrm>
              <a:prstGeom prst="roundRect">
                <a:avLst>
                  <a:gd name="adj" fmla="val 780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solidFill>
                      <a:srgbClr val="FF5555"/>
                    </a:solidFill>
                    <a:latin typeface="a옛날사진관1" panose="02020600000000000000" pitchFamily="18" charset="-127"/>
                    <a:ea typeface="a옛날사진관1" panose="02020600000000000000" pitchFamily="18" charset="-127"/>
                  </a:rPr>
                  <a:t>1</a:t>
                </a:r>
              </a:p>
              <a:p>
                <a:pPr algn="ctr"/>
                <a:endParaRPr lang="en-US" altLang="ko-KR" sz="2000" dirty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endParaRPr>
              </a:p>
              <a:p>
                <a:pPr algn="ctr"/>
                <a:r>
                  <a:rPr lang="ko-KR" altLang="en-US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</a:rPr>
                  <a:t>소개</a:t>
                </a:r>
              </a:p>
            </p:txBody>
          </p:sp>
          <p:sp>
            <p:nvSpPr>
              <p:cNvPr id="42" name="이등변 삼각형 41">
                <a:extLst>
                  <a:ext uri="{FF2B5EF4-FFF2-40B4-BE49-F238E27FC236}">
                    <a16:creationId xmlns:a16="http://schemas.microsoft.com/office/drawing/2014/main" id="{DDD7B69A-5181-40B9-8C04-591EA403908B}"/>
                  </a:ext>
                </a:extLst>
              </p:cNvPr>
              <p:cNvSpPr/>
              <p:nvPr/>
            </p:nvSpPr>
            <p:spPr>
              <a:xfrm>
                <a:off x="1408787" y="3385410"/>
                <a:ext cx="370115" cy="315687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F15B0430-3A25-4C1D-8959-38B575A60DC5}"/>
              </a:ext>
            </a:extLst>
          </p:cNvPr>
          <p:cNvGrpSpPr/>
          <p:nvPr/>
        </p:nvGrpSpPr>
        <p:grpSpPr>
          <a:xfrm>
            <a:off x="3535658" y="3633858"/>
            <a:ext cx="2446665" cy="2002969"/>
            <a:chOff x="3649335" y="3661568"/>
            <a:chExt cx="2446665" cy="2002969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DB0CD9A7-419A-4ABA-8055-1A6768CFD386}"/>
                </a:ext>
              </a:extLst>
            </p:cNvPr>
            <p:cNvGrpSpPr/>
            <p:nvPr/>
          </p:nvGrpSpPr>
          <p:grpSpPr>
            <a:xfrm>
              <a:off x="3649335" y="3661568"/>
              <a:ext cx="2446665" cy="2002969"/>
              <a:chOff x="370512" y="3338733"/>
              <a:chExt cx="2446665" cy="2002969"/>
            </a:xfrm>
            <a:solidFill>
              <a:srgbClr val="FFCDCE"/>
            </a:solidFill>
          </p:grpSpPr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id="{41A67FB2-B49F-4DD0-A6D2-D46D3D60C579}"/>
                  </a:ext>
                </a:extLst>
              </p:cNvPr>
              <p:cNvSpPr/>
              <p:nvPr/>
            </p:nvSpPr>
            <p:spPr>
              <a:xfrm>
                <a:off x="370512" y="3654419"/>
                <a:ext cx="2446665" cy="1687283"/>
              </a:xfrm>
              <a:prstGeom prst="roundRect">
                <a:avLst>
                  <a:gd name="adj" fmla="val 1149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둘기마요" panose="03050601020101020101" pitchFamily="66" charset="-127"/>
                  <a:ea typeface="둘기마요" panose="03050601020101020101" pitchFamily="66" charset="-127"/>
                </a:endParaRPr>
              </a:p>
            </p:txBody>
          </p:sp>
          <p:sp>
            <p:nvSpPr>
              <p:cNvPr id="45" name="이등변 삼각형 44">
                <a:extLst>
                  <a:ext uri="{FF2B5EF4-FFF2-40B4-BE49-F238E27FC236}">
                    <a16:creationId xmlns:a16="http://schemas.microsoft.com/office/drawing/2014/main" id="{E139EC59-B0F2-4E9E-BB6C-63A0B87B407A}"/>
                  </a:ext>
                </a:extLst>
              </p:cNvPr>
              <p:cNvSpPr/>
              <p:nvPr/>
            </p:nvSpPr>
            <p:spPr>
              <a:xfrm>
                <a:off x="1408786" y="3338733"/>
                <a:ext cx="370115" cy="31568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941870F3-3543-4F42-AFBA-E6F50EC2FD5A}"/>
                </a:ext>
              </a:extLst>
            </p:cNvPr>
            <p:cNvGrpSpPr/>
            <p:nvPr/>
          </p:nvGrpSpPr>
          <p:grpSpPr>
            <a:xfrm>
              <a:off x="3740274" y="3843581"/>
              <a:ext cx="2254034" cy="1728193"/>
              <a:chOff x="370512" y="3385410"/>
              <a:chExt cx="2446665" cy="1940734"/>
            </a:xfrm>
            <a:solidFill>
              <a:schemeClr val="bg1"/>
            </a:solidFill>
          </p:grpSpPr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EB243C00-EBEC-413A-AB3E-DEDADCAB2114}"/>
                  </a:ext>
                </a:extLst>
              </p:cNvPr>
              <p:cNvSpPr/>
              <p:nvPr/>
            </p:nvSpPr>
            <p:spPr>
              <a:xfrm>
                <a:off x="370512" y="3638862"/>
                <a:ext cx="2446665" cy="1687282"/>
              </a:xfrm>
              <a:prstGeom prst="roundRect">
                <a:avLst>
                  <a:gd name="adj" fmla="val 780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solidFill>
                      <a:srgbClr val="FF5555"/>
                    </a:solidFill>
                    <a:latin typeface="a옛날사진관1" panose="02020600000000000000" pitchFamily="18" charset="-127"/>
                    <a:ea typeface="a옛날사진관1" panose="02020600000000000000" pitchFamily="18" charset="-127"/>
                  </a:rPr>
                  <a:t>2</a:t>
                </a:r>
              </a:p>
              <a:p>
                <a:pPr algn="ctr"/>
                <a:endPara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endParaRPr>
              </a:p>
              <a:p>
                <a:pPr algn="ctr"/>
                <a:r>
                  <a:rPr lang="ko-KR" altLang="en-US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</a:rPr>
                  <a:t>시스템 개요</a:t>
                </a:r>
                <a:endPara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endParaRPr>
              </a:p>
            </p:txBody>
          </p:sp>
          <p:sp>
            <p:nvSpPr>
              <p:cNvPr id="48" name="이등변 삼각형 47">
                <a:extLst>
                  <a:ext uri="{FF2B5EF4-FFF2-40B4-BE49-F238E27FC236}">
                    <a16:creationId xmlns:a16="http://schemas.microsoft.com/office/drawing/2014/main" id="{22F7BD95-9469-4C59-ACCD-7C320DD498EB}"/>
                  </a:ext>
                </a:extLst>
              </p:cNvPr>
              <p:cNvSpPr/>
              <p:nvPr/>
            </p:nvSpPr>
            <p:spPr>
              <a:xfrm>
                <a:off x="1408787" y="3385410"/>
                <a:ext cx="370115" cy="315687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3FA1E58-DA83-49F0-A6AC-E1A931E558AD}"/>
              </a:ext>
            </a:extLst>
          </p:cNvPr>
          <p:cNvGrpSpPr/>
          <p:nvPr/>
        </p:nvGrpSpPr>
        <p:grpSpPr>
          <a:xfrm>
            <a:off x="6534544" y="3633858"/>
            <a:ext cx="2446665" cy="2002969"/>
            <a:chOff x="6562984" y="3568805"/>
            <a:chExt cx="2446665" cy="2002969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AF82F49D-B1C6-4503-9194-43529CCD41F9}"/>
                </a:ext>
              </a:extLst>
            </p:cNvPr>
            <p:cNvGrpSpPr/>
            <p:nvPr/>
          </p:nvGrpSpPr>
          <p:grpSpPr>
            <a:xfrm>
              <a:off x="6562984" y="3568805"/>
              <a:ext cx="2446665" cy="2002969"/>
              <a:chOff x="370512" y="3338733"/>
              <a:chExt cx="2446665" cy="2002969"/>
            </a:xfrm>
            <a:solidFill>
              <a:srgbClr val="FFCDCE"/>
            </a:solidFill>
          </p:grpSpPr>
          <p:sp>
            <p:nvSpPr>
              <p:cNvPr id="50" name="사각형: 둥근 모서리 49">
                <a:extLst>
                  <a:ext uri="{FF2B5EF4-FFF2-40B4-BE49-F238E27FC236}">
                    <a16:creationId xmlns:a16="http://schemas.microsoft.com/office/drawing/2014/main" id="{1DE2ABA2-D67E-4141-8846-64B127714BCD}"/>
                  </a:ext>
                </a:extLst>
              </p:cNvPr>
              <p:cNvSpPr/>
              <p:nvPr/>
            </p:nvSpPr>
            <p:spPr>
              <a:xfrm>
                <a:off x="370512" y="3654419"/>
                <a:ext cx="2446665" cy="1687283"/>
              </a:xfrm>
              <a:prstGeom prst="roundRect">
                <a:avLst>
                  <a:gd name="adj" fmla="val 1149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둘기마요" panose="03050601020101020101" pitchFamily="66" charset="-127"/>
                  <a:ea typeface="둘기마요" panose="03050601020101020101" pitchFamily="66" charset="-127"/>
                </a:endParaRPr>
              </a:p>
            </p:txBody>
          </p:sp>
          <p:sp>
            <p:nvSpPr>
              <p:cNvPr id="51" name="이등변 삼각형 50">
                <a:extLst>
                  <a:ext uri="{FF2B5EF4-FFF2-40B4-BE49-F238E27FC236}">
                    <a16:creationId xmlns:a16="http://schemas.microsoft.com/office/drawing/2014/main" id="{EF4EB884-A770-4042-9256-C5F6177B8354}"/>
                  </a:ext>
                </a:extLst>
              </p:cNvPr>
              <p:cNvSpPr/>
              <p:nvPr/>
            </p:nvSpPr>
            <p:spPr>
              <a:xfrm>
                <a:off x="1408786" y="3338733"/>
                <a:ext cx="370115" cy="31568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9D5F9C00-9997-460D-8E37-1941EE392C3E}"/>
                </a:ext>
              </a:extLst>
            </p:cNvPr>
            <p:cNvGrpSpPr/>
            <p:nvPr/>
          </p:nvGrpSpPr>
          <p:grpSpPr>
            <a:xfrm>
              <a:off x="6653923" y="3750818"/>
              <a:ext cx="2254034" cy="1728193"/>
              <a:chOff x="370512" y="3385410"/>
              <a:chExt cx="2446665" cy="1940734"/>
            </a:xfrm>
            <a:solidFill>
              <a:schemeClr val="bg1"/>
            </a:solidFill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7822B230-DD54-4494-83AA-B3E81BAA81C3}"/>
                  </a:ext>
                </a:extLst>
              </p:cNvPr>
              <p:cNvSpPr/>
              <p:nvPr/>
            </p:nvSpPr>
            <p:spPr>
              <a:xfrm>
                <a:off x="370512" y="3638862"/>
                <a:ext cx="2446665" cy="1687282"/>
              </a:xfrm>
              <a:prstGeom prst="roundRect">
                <a:avLst>
                  <a:gd name="adj" fmla="val 780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solidFill>
                      <a:srgbClr val="FF5555"/>
                    </a:solidFill>
                    <a:latin typeface="a옛날사진관1" panose="02020600000000000000" pitchFamily="18" charset="-127"/>
                    <a:ea typeface="a옛날사진관1" panose="02020600000000000000" pitchFamily="18" charset="-127"/>
                  </a:rPr>
                  <a:t>3</a:t>
                </a:r>
              </a:p>
              <a:p>
                <a:pPr algn="ctr"/>
                <a:endParaRPr lang="en-US" altLang="ko-KR" sz="2000" dirty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endParaRPr>
              </a:p>
              <a:p>
                <a:pPr algn="ctr"/>
                <a:r>
                  <a:rPr lang="ko-KR" altLang="en-US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</a:rPr>
                  <a:t>기능</a:t>
                </a:r>
                <a:endPara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endParaRPr>
              </a:p>
            </p:txBody>
          </p:sp>
          <p:sp>
            <p:nvSpPr>
              <p:cNvPr id="54" name="이등변 삼각형 53">
                <a:extLst>
                  <a:ext uri="{FF2B5EF4-FFF2-40B4-BE49-F238E27FC236}">
                    <a16:creationId xmlns:a16="http://schemas.microsoft.com/office/drawing/2014/main" id="{2DF229DA-C7E2-4284-9FFC-8B33D46CF7A3}"/>
                  </a:ext>
                </a:extLst>
              </p:cNvPr>
              <p:cNvSpPr/>
              <p:nvPr/>
            </p:nvSpPr>
            <p:spPr>
              <a:xfrm>
                <a:off x="1408787" y="3385410"/>
                <a:ext cx="370115" cy="315687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80A81BF-111C-484E-8EAB-6B6C749267B8}"/>
              </a:ext>
            </a:extLst>
          </p:cNvPr>
          <p:cNvGrpSpPr/>
          <p:nvPr/>
        </p:nvGrpSpPr>
        <p:grpSpPr>
          <a:xfrm>
            <a:off x="9533430" y="3633858"/>
            <a:ext cx="2446665" cy="2002969"/>
            <a:chOff x="9547285" y="3568805"/>
            <a:chExt cx="2446665" cy="2002969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B85A6480-85C0-4C58-983E-18B510E7A2EC}"/>
                </a:ext>
              </a:extLst>
            </p:cNvPr>
            <p:cNvGrpSpPr/>
            <p:nvPr/>
          </p:nvGrpSpPr>
          <p:grpSpPr>
            <a:xfrm>
              <a:off x="9547285" y="3568805"/>
              <a:ext cx="2446665" cy="2002969"/>
              <a:chOff x="370512" y="3338733"/>
              <a:chExt cx="2446665" cy="2002969"/>
            </a:xfrm>
            <a:solidFill>
              <a:srgbClr val="FFCDCE"/>
            </a:solidFill>
          </p:grpSpPr>
          <p:sp>
            <p:nvSpPr>
              <p:cNvPr id="56" name="사각형: 둥근 모서리 55">
                <a:extLst>
                  <a:ext uri="{FF2B5EF4-FFF2-40B4-BE49-F238E27FC236}">
                    <a16:creationId xmlns:a16="http://schemas.microsoft.com/office/drawing/2014/main" id="{D55857B3-CEA4-48D9-929E-8F695AD035F4}"/>
                  </a:ext>
                </a:extLst>
              </p:cNvPr>
              <p:cNvSpPr/>
              <p:nvPr/>
            </p:nvSpPr>
            <p:spPr>
              <a:xfrm>
                <a:off x="370512" y="3654419"/>
                <a:ext cx="2446665" cy="1687283"/>
              </a:xfrm>
              <a:prstGeom prst="roundRect">
                <a:avLst>
                  <a:gd name="adj" fmla="val 1149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둘기마요" panose="03050601020101020101" pitchFamily="66" charset="-127"/>
                  <a:ea typeface="둘기마요" panose="03050601020101020101" pitchFamily="66" charset="-127"/>
                </a:endParaRPr>
              </a:p>
            </p:txBody>
          </p:sp>
          <p:sp>
            <p:nvSpPr>
              <p:cNvPr id="57" name="이등변 삼각형 56">
                <a:extLst>
                  <a:ext uri="{FF2B5EF4-FFF2-40B4-BE49-F238E27FC236}">
                    <a16:creationId xmlns:a16="http://schemas.microsoft.com/office/drawing/2014/main" id="{1DEAD321-1AFD-48B0-BE15-866EB5319220}"/>
                  </a:ext>
                </a:extLst>
              </p:cNvPr>
              <p:cNvSpPr/>
              <p:nvPr/>
            </p:nvSpPr>
            <p:spPr>
              <a:xfrm>
                <a:off x="1408786" y="3338733"/>
                <a:ext cx="370115" cy="31568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051C9A54-2AF7-4FA2-8AF2-C00BFEB04B2F}"/>
                </a:ext>
              </a:extLst>
            </p:cNvPr>
            <p:cNvGrpSpPr/>
            <p:nvPr/>
          </p:nvGrpSpPr>
          <p:grpSpPr>
            <a:xfrm>
              <a:off x="9638224" y="3750818"/>
              <a:ext cx="2254034" cy="1728193"/>
              <a:chOff x="370512" y="3385410"/>
              <a:chExt cx="2446665" cy="1940734"/>
            </a:xfrm>
            <a:solidFill>
              <a:schemeClr val="bg1"/>
            </a:solidFill>
          </p:grpSpPr>
          <p:sp>
            <p:nvSpPr>
              <p:cNvPr id="59" name="사각형: 둥근 모서리 58">
                <a:extLst>
                  <a:ext uri="{FF2B5EF4-FFF2-40B4-BE49-F238E27FC236}">
                    <a16:creationId xmlns:a16="http://schemas.microsoft.com/office/drawing/2014/main" id="{B922FC3A-D89A-44CD-B577-8B2D2214FBE8}"/>
                  </a:ext>
                </a:extLst>
              </p:cNvPr>
              <p:cNvSpPr/>
              <p:nvPr/>
            </p:nvSpPr>
            <p:spPr>
              <a:xfrm>
                <a:off x="370512" y="3638862"/>
                <a:ext cx="2446665" cy="1687282"/>
              </a:xfrm>
              <a:prstGeom prst="roundRect">
                <a:avLst>
                  <a:gd name="adj" fmla="val 780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solidFill>
                      <a:srgbClr val="FF5555"/>
                    </a:solidFill>
                    <a:latin typeface="a옛날사진관1" panose="02020600000000000000" pitchFamily="18" charset="-127"/>
                    <a:ea typeface="a옛날사진관1" panose="02020600000000000000" pitchFamily="18" charset="-127"/>
                  </a:rPr>
                  <a:t>4</a:t>
                </a:r>
              </a:p>
              <a:p>
                <a:pPr algn="ctr"/>
                <a:endPara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endParaRPr>
              </a:p>
              <a:p>
                <a:pPr algn="ctr"/>
                <a:r>
                  <a:rPr lang="en-US" altLang="ko-KR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옛날사진관2" panose="02020600000000000000" pitchFamily="18" charset="-127"/>
                    <a:ea typeface="a옛날사진관2" panose="02020600000000000000" pitchFamily="18" charset="-127"/>
                  </a:rPr>
                  <a:t>Q&amp;A</a:t>
                </a:r>
                <a:endPara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endParaRPr>
              </a:p>
            </p:txBody>
          </p:sp>
          <p:sp>
            <p:nvSpPr>
              <p:cNvPr id="60" name="이등변 삼각형 59">
                <a:extLst>
                  <a:ext uri="{FF2B5EF4-FFF2-40B4-BE49-F238E27FC236}">
                    <a16:creationId xmlns:a16="http://schemas.microsoft.com/office/drawing/2014/main" id="{892D860E-79A4-43FD-BA83-CC09F869D687}"/>
                  </a:ext>
                </a:extLst>
              </p:cNvPr>
              <p:cNvSpPr/>
              <p:nvPr/>
            </p:nvSpPr>
            <p:spPr>
              <a:xfrm>
                <a:off x="1408787" y="3385410"/>
                <a:ext cx="370115" cy="315687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697615C9-A822-43EA-A894-4A82906B72EE}"/>
              </a:ext>
            </a:extLst>
          </p:cNvPr>
          <p:cNvSpPr/>
          <p:nvPr/>
        </p:nvSpPr>
        <p:spPr>
          <a:xfrm>
            <a:off x="4279942" y="701667"/>
            <a:ext cx="3762000" cy="1224000"/>
          </a:xfrm>
          <a:prstGeom prst="roundRect">
            <a:avLst>
              <a:gd name="adj" fmla="val 14937"/>
            </a:avLst>
          </a:prstGeom>
          <a:noFill/>
          <a:ln w="28575"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>
                <a:solidFill>
                  <a:srgbClr val="FF5555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목차</a:t>
            </a:r>
            <a:endParaRPr lang="ko-KR" altLang="en-US" sz="2200" dirty="0">
              <a:solidFill>
                <a:srgbClr val="FF5555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a옛날사진관1" panose="02020600000000000000" pitchFamily="18" charset="-127"/>
              <a:ea typeface="a옛날사진관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0952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타원 22">
            <a:extLst>
              <a:ext uri="{FF2B5EF4-FFF2-40B4-BE49-F238E27FC236}">
                <a16:creationId xmlns:a16="http://schemas.microsoft.com/office/drawing/2014/main" id="{E8C2D10F-A839-468C-8455-86A49949D893}"/>
              </a:ext>
            </a:extLst>
          </p:cNvPr>
          <p:cNvSpPr/>
          <p:nvPr/>
        </p:nvSpPr>
        <p:spPr>
          <a:xfrm>
            <a:off x="10788733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3C8A2D5-F0FA-4037-A7FE-7BC8CD64B27C}"/>
              </a:ext>
            </a:extLst>
          </p:cNvPr>
          <p:cNvSpPr/>
          <p:nvPr/>
        </p:nvSpPr>
        <p:spPr>
          <a:xfrm>
            <a:off x="11260246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 descr="벡터그래픽이(가) 표시된 사진&#10;&#10;자동 생성된 설명">
            <a:extLst>
              <a:ext uri="{FF2B5EF4-FFF2-40B4-BE49-F238E27FC236}">
                <a16:creationId xmlns:a16="http://schemas.microsoft.com/office/drawing/2014/main" id="{F0978CD4-585C-4BA2-8FBA-F1E849CB9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095" y="430384"/>
            <a:ext cx="264630" cy="264630"/>
          </a:xfrm>
          <a:prstGeom prst="rect">
            <a:avLst/>
          </a:prstGeom>
        </p:spPr>
      </p:pic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F7C8833B-F091-4BC7-A1CE-DA8359875950}"/>
              </a:ext>
            </a:extLst>
          </p:cNvPr>
          <p:cNvSpPr/>
          <p:nvPr/>
        </p:nvSpPr>
        <p:spPr>
          <a:xfrm rot="5400000">
            <a:off x="615230" y="345308"/>
            <a:ext cx="331168" cy="239652"/>
          </a:xfrm>
          <a:prstGeom prst="triangle">
            <a:avLst/>
          </a:prstGeom>
          <a:solidFill>
            <a:srgbClr val="FF5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84D5206-5001-458A-AD70-B3F31D312AC8}"/>
              </a:ext>
            </a:extLst>
          </p:cNvPr>
          <p:cNvSpPr/>
          <p:nvPr/>
        </p:nvSpPr>
        <p:spPr>
          <a:xfrm>
            <a:off x="11731759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2C87234-2BAC-44F0-88FB-F36F1F036353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6D190A9-5CE3-47C0-9E2A-D324C7B66E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2F00177-6813-4CA2-873C-0B431C2FAF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5D9870C-2626-4330-AA93-5A98975C7E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65EB706-BFE6-4BAF-89EC-DA9242AA2000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0C1A15C3-E821-4441-9236-EAF0025900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AB665F-C230-40F6-912A-9D535A37ACC5}"/>
              </a:ext>
            </a:extLst>
          </p:cNvPr>
          <p:cNvSpPr/>
          <p:nvPr/>
        </p:nvSpPr>
        <p:spPr>
          <a:xfrm>
            <a:off x="1111123" y="269663"/>
            <a:ext cx="60572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소개 </a:t>
            </a:r>
            <a:r>
              <a:rPr lang="en-US" altLang="ko-KR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– </a:t>
            </a:r>
            <a:r>
              <a:rPr lang="ko-KR" altLang="en-US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팀원 소개</a:t>
            </a:r>
            <a:endParaRPr lang="ko-KR" altLang="en-US" sz="2400" dirty="0">
              <a:solidFill>
                <a:srgbClr val="FF5555"/>
              </a:solidFill>
              <a:effectLst>
                <a:outerShdw dist="63500" dir="2700000" algn="tl" rotWithShape="0">
                  <a:srgbClr val="FFCDCE"/>
                </a:outerShdw>
              </a:effectLst>
              <a:latin typeface="a옛날사진관1" panose="02020600000000000000" pitchFamily="18" charset="-127"/>
              <a:ea typeface="a옛날사진관1" panose="02020600000000000000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51C76F7-47D2-454B-90BC-9A38B4950B1F}"/>
              </a:ext>
            </a:extLst>
          </p:cNvPr>
          <p:cNvSpPr/>
          <p:nvPr/>
        </p:nvSpPr>
        <p:spPr>
          <a:xfrm>
            <a:off x="5015998" y="1888489"/>
            <a:ext cx="2160000" cy="288000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BA8241-C4A3-4BEB-AE24-44E5C06A1F67}"/>
              </a:ext>
            </a:extLst>
          </p:cNvPr>
          <p:cNvSpPr txBox="1"/>
          <p:nvPr/>
        </p:nvSpPr>
        <p:spPr>
          <a:xfrm>
            <a:off x="5156433" y="4969511"/>
            <a:ext cx="1879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심재욱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86365-A3EC-4F85-9841-274ADA214431}"/>
              </a:ext>
            </a:extLst>
          </p:cNvPr>
          <p:cNvSpPr txBox="1"/>
          <p:nvPr/>
        </p:nvSpPr>
        <p:spPr>
          <a:xfrm>
            <a:off x="1081406" y="4949079"/>
            <a:ext cx="22979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곽명진</a:t>
            </a:r>
            <a:endParaRPr lang="en-US" altLang="ko-KR" sz="2000">
              <a:latin typeface="경기천년바탕OTF Bold" panose="02020803020101020101" pitchFamily="18" charset="-127"/>
              <a:ea typeface="경기천년바탕OTF Bold" panose="02020803020101020101" pitchFamily="18" charset="-127"/>
            </a:endParaRPr>
          </a:p>
          <a:p>
            <a:pPr algn="ctr"/>
            <a:endParaRPr lang="ko-KR" altLang="en-US" sz="2000">
              <a:latin typeface="경기천년바탕OTF Bold" panose="02020803020101020101" pitchFamily="18" charset="-127"/>
              <a:ea typeface="경기천년바탕OTF Bold" panose="02020803020101020101" pitchFamily="18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B10C1D7-1583-4286-AC0C-BD30A55E1D67}"/>
              </a:ext>
            </a:extLst>
          </p:cNvPr>
          <p:cNvSpPr txBox="1"/>
          <p:nvPr/>
        </p:nvSpPr>
        <p:spPr>
          <a:xfrm>
            <a:off x="9017005" y="4969511"/>
            <a:ext cx="1879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이정우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79F9AF4-C758-43B7-8D3D-F6C4170037E9}"/>
              </a:ext>
            </a:extLst>
          </p:cNvPr>
          <p:cNvSpPr/>
          <p:nvPr/>
        </p:nvSpPr>
        <p:spPr>
          <a:xfrm>
            <a:off x="1155430" y="1888489"/>
            <a:ext cx="2160000" cy="288000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4374C24-242A-4A35-99FF-C7088C5BA1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055" y="2437883"/>
            <a:ext cx="804640" cy="804640"/>
          </a:xfrm>
          <a:prstGeom prst="rect">
            <a:avLst/>
          </a:prstGeom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679E793A-7442-4633-8A8A-30A5E088863B}"/>
              </a:ext>
            </a:extLst>
          </p:cNvPr>
          <p:cNvSpPr/>
          <p:nvPr/>
        </p:nvSpPr>
        <p:spPr>
          <a:xfrm>
            <a:off x="8876566" y="1888489"/>
            <a:ext cx="2160000" cy="2880000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387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타원 23">
            <a:extLst>
              <a:ext uri="{FF2B5EF4-FFF2-40B4-BE49-F238E27FC236}">
                <a16:creationId xmlns:a16="http://schemas.microsoft.com/office/drawing/2014/main" id="{83C8A2D5-F0FA-4037-A7FE-7BC8CD64B27C}"/>
              </a:ext>
            </a:extLst>
          </p:cNvPr>
          <p:cNvSpPr/>
          <p:nvPr/>
        </p:nvSpPr>
        <p:spPr>
          <a:xfrm>
            <a:off x="11260246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F7C8833B-F091-4BC7-A1CE-DA8359875950}"/>
              </a:ext>
            </a:extLst>
          </p:cNvPr>
          <p:cNvSpPr/>
          <p:nvPr/>
        </p:nvSpPr>
        <p:spPr>
          <a:xfrm rot="5400000">
            <a:off x="615230" y="345308"/>
            <a:ext cx="331168" cy="239652"/>
          </a:xfrm>
          <a:prstGeom prst="triangle">
            <a:avLst/>
          </a:prstGeom>
          <a:solidFill>
            <a:srgbClr val="FF5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84D5206-5001-458A-AD70-B3F31D312AC8}"/>
              </a:ext>
            </a:extLst>
          </p:cNvPr>
          <p:cNvSpPr/>
          <p:nvPr/>
        </p:nvSpPr>
        <p:spPr>
          <a:xfrm>
            <a:off x="11731759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2C87234-2BAC-44F0-88FB-F36F1F036353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6D190A9-5CE3-47C0-9E2A-D324C7B66E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2F00177-6813-4CA2-873C-0B431C2FAF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5D9870C-2626-4330-AA93-5A98975C7E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65EB706-BFE6-4BAF-89EC-DA9242AA2000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0C1A15C3-E821-4441-9236-EAF0025900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AB665F-C230-40F6-912A-9D535A37ACC5}"/>
              </a:ext>
            </a:extLst>
          </p:cNvPr>
          <p:cNvSpPr/>
          <p:nvPr/>
        </p:nvSpPr>
        <p:spPr>
          <a:xfrm>
            <a:off x="1111123" y="269663"/>
            <a:ext cx="60572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시스템 개요 </a:t>
            </a:r>
            <a:r>
              <a:rPr lang="en-US" altLang="ko-KR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– </a:t>
            </a:r>
            <a:r>
              <a:rPr lang="ko-KR" altLang="en-US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추진 배경</a:t>
            </a:r>
            <a:endParaRPr lang="ko-KR" altLang="en-US" sz="2400" dirty="0">
              <a:solidFill>
                <a:srgbClr val="FF5555"/>
              </a:solidFill>
              <a:effectLst>
                <a:outerShdw dist="63500" dir="2700000" algn="tl" rotWithShape="0">
                  <a:srgbClr val="FFCDCE"/>
                </a:outerShdw>
              </a:effectLst>
              <a:latin typeface="a옛날사진관1" panose="02020600000000000000" pitchFamily="18" charset="-127"/>
              <a:ea typeface="a옛날사진관1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66E844-BA67-4B79-854B-BE7ACDE814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33" b="50000"/>
          <a:stretch/>
        </p:blipFill>
        <p:spPr>
          <a:xfrm>
            <a:off x="1143389" y="1865916"/>
            <a:ext cx="4019869" cy="3159338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BA672B1E-08DB-4836-9140-5FC1BF8EE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9300" y="2458611"/>
            <a:ext cx="6088711" cy="1940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3BEF80-9821-4279-A9F1-CEA80D2117E9}"/>
              </a:ext>
            </a:extLst>
          </p:cNvPr>
          <p:cNvSpPr txBox="1"/>
          <p:nvPr/>
        </p:nvSpPr>
        <p:spPr>
          <a:xfrm>
            <a:off x="7468175" y="4986602"/>
            <a:ext cx="3227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데이팅 어플의 사용자 증가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376746A-1CAE-47B5-8806-ED9D909C47E3}"/>
              </a:ext>
            </a:extLst>
          </p:cNvPr>
          <p:cNvSpPr txBox="1"/>
          <p:nvPr/>
        </p:nvSpPr>
        <p:spPr>
          <a:xfrm>
            <a:off x="1179961" y="4986602"/>
            <a:ext cx="3946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1</a:t>
            </a:r>
            <a:r>
              <a:rPr lang="ko-KR" altLang="en-US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학기가 끝났지만 어색한 새내기들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847615D-39ED-4C82-A839-BCDC8D7AF94F}"/>
              </a:ext>
            </a:extLst>
          </p:cNvPr>
          <p:cNvSpPr/>
          <p:nvPr/>
        </p:nvSpPr>
        <p:spPr>
          <a:xfrm>
            <a:off x="10281157" y="466448"/>
            <a:ext cx="192505" cy="1811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 descr="벡터그래픽이(가) 표시된 사진&#10;&#10;자동 생성된 설명">
            <a:extLst>
              <a:ext uri="{FF2B5EF4-FFF2-40B4-BE49-F238E27FC236}">
                <a16:creationId xmlns:a16="http://schemas.microsoft.com/office/drawing/2014/main" id="{2DEEA5C7-A955-4E85-86B2-C7418727AA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639" y="430383"/>
            <a:ext cx="264630" cy="26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57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타원 23">
            <a:extLst>
              <a:ext uri="{FF2B5EF4-FFF2-40B4-BE49-F238E27FC236}">
                <a16:creationId xmlns:a16="http://schemas.microsoft.com/office/drawing/2014/main" id="{83C8A2D5-F0FA-4037-A7FE-7BC8CD64B27C}"/>
              </a:ext>
            </a:extLst>
          </p:cNvPr>
          <p:cNvSpPr/>
          <p:nvPr/>
        </p:nvSpPr>
        <p:spPr>
          <a:xfrm>
            <a:off x="11260246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F7C8833B-F091-4BC7-A1CE-DA8359875950}"/>
              </a:ext>
            </a:extLst>
          </p:cNvPr>
          <p:cNvSpPr/>
          <p:nvPr/>
        </p:nvSpPr>
        <p:spPr>
          <a:xfrm rot="5400000">
            <a:off x="615230" y="345308"/>
            <a:ext cx="331168" cy="239652"/>
          </a:xfrm>
          <a:prstGeom prst="triangle">
            <a:avLst/>
          </a:prstGeom>
          <a:solidFill>
            <a:srgbClr val="FF5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84D5206-5001-458A-AD70-B3F31D312AC8}"/>
              </a:ext>
            </a:extLst>
          </p:cNvPr>
          <p:cNvSpPr/>
          <p:nvPr/>
        </p:nvSpPr>
        <p:spPr>
          <a:xfrm>
            <a:off x="11731759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2C87234-2BAC-44F0-88FB-F36F1F036353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6D190A9-5CE3-47C0-9E2A-D324C7B66E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2F00177-6813-4CA2-873C-0B431C2FAF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5D9870C-2626-4330-AA93-5A98975C7E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65EB706-BFE6-4BAF-89EC-DA9242AA2000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0C1A15C3-E821-4441-9236-EAF0025900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AB665F-C230-40F6-912A-9D535A37ACC5}"/>
              </a:ext>
            </a:extLst>
          </p:cNvPr>
          <p:cNvSpPr/>
          <p:nvPr/>
        </p:nvSpPr>
        <p:spPr>
          <a:xfrm>
            <a:off x="1111123" y="269663"/>
            <a:ext cx="60572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시스템 개요 </a:t>
            </a:r>
            <a:r>
              <a:rPr lang="en-US" altLang="ko-KR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– </a:t>
            </a:r>
            <a:r>
              <a:rPr lang="ko-KR" altLang="en-US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추진 배경</a:t>
            </a:r>
            <a:endParaRPr lang="ko-KR" altLang="en-US" sz="2400" dirty="0">
              <a:solidFill>
                <a:srgbClr val="FF5555"/>
              </a:solidFill>
              <a:effectLst>
                <a:outerShdw dist="63500" dir="2700000" algn="tl" rotWithShape="0">
                  <a:srgbClr val="FFCDCE"/>
                </a:outerShdw>
              </a:effectLst>
              <a:latin typeface="a옛날사진관1" panose="02020600000000000000" pitchFamily="18" charset="-127"/>
              <a:ea typeface="a옛날사진관1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E511D5-FCCE-44E3-9278-F1E855785C75}"/>
              </a:ext>
            </a:extLst>
          </p:cNvPr>
          <p:cNvSpPr txBox="1"/>
          <p:nvPr/>
        </p:nvSpPr>
        <p:spPr>
          <a:xfrm>
            <a:off x="2069391" y="5322872"/>
            <a:ext cx="79078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코로나 </a:t>
            </a:r>
            <a:r>
              <a:rPr lang="en-US" altLang="ko-KR" sz="28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19</a:t>
            </a:r>
            <a:r>
              <a:rPr lang="ko-KR" altLang="en-US" sz="28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가 불러온 사회적</a:t>
            </a:r>
            <a:r>
              <a:rPr lang="en-US" altLang="ko-KR" sz="2800" b="0" i="0">
                <a:effectLst/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·</a:t>
            </a:r>
            <a:r>
              <a:rPr lang="ko-KR" altLang="en-US" sz="2800" b="0" i="0">
                <a:effectLst/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생활 속 거리두기로 인한 </a:t>
            </a:r>
            <a:r>
              <a:rPr lang="ko-KR" altLang="en-US" sz="3600">
                <a:solidFill>
                  <a:srgbClr val="FF5555"/>
                </a:solidFill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새로운 만남의 어려움</a:t>
            </a:r>
            <a:endParaRPr lang="en-US" altLang="ko-KR" sz="3600">
              <a:solidFill>
                <a:srgbClr val="FF5555"/>
              </a:solidFill>
              <a:latin typeface="경기천년바탕OTF Bold" panose="02020803020101020101" pitchFamily="18" charset="-127"/>
              <a:ea typeface="경기천년바탕OTF Bold" panose="02020803020101020101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FDBAAF3-D3BE-4B98-8448-821CE5C6C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31" y="1162831"/>
            <a:ext cx="5484861" cy="308523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E270421-F2A5-4057-BF8B-040E23A59A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352519">
            <a:off x="3339076" y="3749418"/>
            <a:ext cx="8088284" cy="99729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288E552-EC48-4E01-B96A-C2A76EE693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06224" y="1620126"/>
            <a:ext cx="7002678" cy="1018571"/>
          </a:xfrm>
          <a:prstGeom prst="rect">
            <a:avLst/>
          </a:prstGeom>
        </p:spPr>
      </p:pic>
      <p:sp>
        <p:nvSpPr>
          <p:cNvPr id="26" name="타원 25">
            <a:extLst>
              <a:ext uri="{FF2B5EF4-FFF2-40B4-BE49-F238E27FC236}">
                <a16:creationId xmlns:a16="http://schemas.microsoft.com/office/drawing/2014/main" id="{3DF68FD3-3C3D-4DE2-92B6-7BC5C17AAA75}"/>
              </a:ext>
            </a:extLst>
          </p:cNvPr>
          <p:cNvSpPr/>
          <p:nvPr/>
        </p:nvSpPr>
        <p:spPr>
          <a:xfrm>
            <a:off x="10281157" y="466448"/>
            <a:ext cx="192505" cy="1811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 descr="벡터그래픽이(가) 표시된 사진&#10;&#10;자동 생성된 설명">
            <a:extLst>
              <a:ext uri="{FF2B5EF4-FFF2-40B4-BE49-F238E27FC236}">
                <a16:creationId xmlns:a16="http://schemas.microsoft.com/office/drawing/2014/main" id="{470E0887-8019-4313-88B1-23A13655AB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639" y="430383"/>
            <a:ext cx="264630" cy="26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93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타원 15">
            <a:extLst>
              <a:ext uri="{FF2B5EF4-FFF2-40B4-BE49-F238E27FC236}">
                <a16:creationId xmlns:a16="http://schemas.microsoft.com/office/drawing/2014/main" id="{D3E37C4F-6FE4-46C8-8F38-649E37751DB3}"/>
              </a:ext>
            </a:extLst>
          </p:cNvPr>
          <p:cNvSpPr/>
          <p:nvPr/>
        </p:nvSpPr>
        <p:spPr>
          <a:xfrm>
            <a:off x="10281157" y="466448"/>
            <a:ext cx="192505" cy="1811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E2AAB66-C1D1-45C3-B58A-C47458D5E75F}"/>
              </a:ext>
            </a:extLst>
          </p:cNvPr>
          <p:cNvSpPr/>
          <p:nvPr/>
        </p:nvSpPr>
        <p:spPr>
          <a:xfrm>
            <a:off x="11260246" y="466448"/>
            <a:ext cx="192505" cy="1811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벡터그래픽이(가) 표시된 사진&#10;&#10;자동 생성된 설명">
            <a:extLst>
              <a:ext uri="{FF2B5EF4-FFF2-40B4-BE49-F238E27FC236}">
                <a16:creationId xmlns:a16="http://schemas.microsoft.com/office/drawing/2014/main" id="{00D28413-D556-4E9F-AF63-F753D1EFC9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639" y="430383"/>
            <a:ext cx="264630" cy="264630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DB554A6A-F002-457A-B268-A5FEBD5160EE}"/>
              </a:ext>
            </a:extLst>
          </p:cNvPr>
          <p:cNvSpPr/>
          <p:nvPr/>
        </p:nvSpPr>
        <p:spPr>
          <a:xfrm>
            <a:off x="11731759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DFBD53B1-8AB8-430D-9C17-29D1860D7B51}"/>
              </a:ext>
            </a:extLst>
          </p:cNvPr>
          <p:cNvSpPr/>
          <p:nvPr/>
        </p:nvSpPr>
        <p:spPr>
          <a:xfrm rot="5400000">
            <a:off x="615230" y="345308"/>
            <a:ext cx="331168" cy="239652"/>
          </a:xfrm>
          <a:prstGeom prst="triangle">
            <a:avLst/>
          </a:prstGeom>
          <a:solidFill>
            <a:srgbClr val="FF5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6601298-42CD-47A6-BAC5-D51187A91DEA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E16D8D73-A72E-4E42-B8D6-AAEAF233EA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1C73FB42-D147-4268-8423-AC4E7E579C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2931AD7D-3B63-4C51-A8F9-E933BBAF1E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D0A47C1A-7C54-4204-B0FE-7A43B41FC53C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193B6E16-035B-4727-B5AD-6D2A2B2682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A2B7917-BE5E-4F71-9962-0289213B190F}"/>
              </a:ext>
            </a:extLst>
          </p:cNvPr>
          <p:cNvSpPr/>
          <p:nvPr/>
        </p:nvSpPr>
        <p:spPr>
          <a:xfrm>
            <a:off x="1111123" y="269663"/>
            <a:ext cx="60572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시스템 개요 </a:t>
            </a:r>
            <a:r>
              <a:rPr lang="en-US" altLang="ko-KR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– </a:t>
            </a:r>
            <a:r>
              <a:rPr lang="ko-KR" altLang="en-US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주요 기능</a:t>
            </a:r>
            <a:endParaRPr lang="ko-KR" altLang="en-US" sz="2400" dirty="0">
              <a:solidFill>
                <a:srgbClr val="FF5555"/>
              </a:solidFill>
              <a:effectLst>
                <a:outerShdw dist="63500" dir="2700000" algn="tl" rotWithShape="0">
                  <a:srgbClr val="FFCDCE"/>
                </a:outerShdw>
              </a:effectLst>
              <a:latin typeface="a옛날사진관1" panose="02020600000000000000" pitchFamily="18" charset="-127"/>
              <a:ea typeface="a옛날사진관1" panose="02020600000000000000" pitchFamily="18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BDB5DE30-BEBC-4106-B662-058920B0F1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590" y="3570717"/>
            <a:ext cx="1954322" cy="19543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6A65CF-71C7-42FE-976C-47F936ADB69F}"/>
              </a:ext>
            </a:extLst>
          </p:cNvPr>
          <p:cNvSpPr txBox="1"/>
          <p:nvPr/>
        </p:nvSpPr>
        <p:spPr>
          <a:xfrm>
            <a:off x="973679" y="5637402"/>
            <a:ext cx="290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사용자 위치 등록</a:t>
            </a:r>
          </a:p>
        </p:txBody>
      </p:sp>
      <p:pic>
        <p:nvPicPr>
          <p:cNvPr id="7" name="그림 6" descr="그리기, 옅은이(가) 표시된 사진&#10;&#10;자동 생성된 설명">
            <a:extLst>
              <a:ext uri="{FF2B5EF4-FFF2-40B4-BE49-F238E27FC236}">
                <a16:creationId xmlns:a16="http://schemas.microsoft.com/office/drawing/2014/main" id="{CAAA85D8-243C-43CD-A928-DB96C96E00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838" y="3570717"/>
            <a:ext cx="1954322" cy="195432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D1C8D3A-F730-417D-8F17-131FAB2223C6}"/>
              </a:ext>
            </a:extLst>
          </p:cNvPr>
          <p:cNvSpPr txBox="1"/>
          <p:nvPr/>
        </p:nvSpPr>
        <p:spPr>
          <a:xfrm>
            <a:off x="4620891" y="5637402"/>
            <a:ext cx="290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다른 사용자 정보 확인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CF7009F-9101-49C6-A973-500E877C0F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2088" y="3448335"/>
            <a:ext cx="1954322" cy="195432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5D27BD1-1F03-415C-AB2E-628F88540989}"/>
              </a:ext>
            </a:extLst>
          </p:cNvPr>
          <p:cNvSpPr txBox="1"/>
          <p:nvPr/>
        </p:nvSpPr>
        <p:spPr>
          <a:xfrm>
            <a:off x="8364576" y="5637402"/>
            <a:ext cx="290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실시간 채팅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DF698003-9715-4E92-9584-7755BCEBA537}"/>
              </a:ext>
            </a:extLst>
          </p:cNvPr>
          <p:cNvGrpSpPr/>
          <p:nvPr/>
        </p:nvGrpSpPr>
        <p:grpSpPr>
          <a:xfrm>
            <a:off x="3862589" y="1043026"/>
            <a:ext cx="4425949" cy="1107996"/>
            <a:chOff x="3862589" y="1043026"/>
            <a:chExt cx="4425949" cy="110799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1740241-9EF9-403A-BC55-A19AD65DF7F6}"/>
                </a:ext>
              </a:extLst>
            </p:cNvPr>
            <p:cNvSpPr/>
            <p:nvPr/>
          </p:nvSpPr>
          <p:spPr>
            <a:xfrm>
              <a:off x="3862589" y="1345171"/>
              <a:ext cx="4425949" cy="757949"/>
            </a:xfrm>
            <a:prstGeom prst="rect">
              <a:avLst/>
            </a:prstGeom>
            <a:solidFill>
              <a:srgbClr val="FE8689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AE13EA76-FD0C-472F-9B17-A686C0B624CF}"/>
                </a:ext>
              </a:extLst>
            </p:cNvPr>
            <p:cNvGrpSpPr/>
            <p:nvPr/>
          </p:nvGrpSpPr>
          <p:grpSpPr>
            <a:xfrm>
              <a:off x="4601468" y="1043026"/>
              <a:ext cx="2948189" cy="1107996"/>
              <a:chOff x="4601468" y="1043026"/>
              <a:chExt cx="2948189" cy="1107996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6316207-F026-4F47-BEF1-8459EE064CB1}"/>
                  </a:ext>
                </a:extLst>
              </p:cNvPr>
              <p:cNvSpPr txBox="1"/>
              <p:nvPr/>
            </p:nvSpPr>
            <p:spPr>
              <a:xfrm>
                <a:off x="4601468" y="1043026"/>
                <a:ext cx="2948189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4800">
                    <a:latin typeface="둘기마요" panose="03050601020101020101" charset="-127"/>
                    <a:ea typeface="둘기마요" panose="03050601020101020101" charset="-127"/>
                  </a:rPr>
                  <a:t>KNUL</a:t>
                </a:r>
                <a:r>
                  <a:rPr lang="en-US" altLang="ko-KR" sz="4800">
                    <a:solidFill>
                      <a:srgbClr val="FEB6B8"/>
                    </a:solidFill>
                    <a:latin typeface="둘기마요" panose="03050601020101020101" charset="-127"/>
                    <a:ea typeface="둘기마요" panose="03050601020101020101" charset="-127"/>
                  </a:rPr>
                  <a:t>U</a:t>
                </a:r>
                <a:r>
                  <a:rPr lang="en-US" altLang="ko-KR" sz="4800">
                    <a:latin typeface="둘기마요" panose="03050601020101020101" charset="-127"/>
                    <a:ea typeface="둘기마요" panose="03050601020101020101" charset="-127"/>
                  </a:rPr>
                  <a:t>V</a:t>
                </a:r>
                <a:endParaRPr lang="en-US" altLang="ko-KR" sz="4800">
                  <a:latin typeface="a옛날사진관1" panose="02020600000000000000" pitchFamily="18" charset="-127"/>
                  <a:ea typeface="a옛날사진관1" panose="02020600000000000000" pitchFamily="18" charset="-127"/>
                </a:endParaRPr>
              </a:p>
            </p:txBody>
          </p:sp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862FA067-BAA5-4616-BDDB-FAC71E87BA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12237" y="1426619"/>
                <a:ext cx="551169" cy="551169"/>
              </a:xfrm>
              <a:prstGeom prst="rect">
                <a:avLst/>
              </a:prstGeom>
            </p:spPr>
          </p:pic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BE9DD57C-AB5E-432B-ABF6-941B4271AC79}"/>
              </a:ext>
            </a:extLst>
          </p:cNvPr>
          <p:cNvSpPr txBox="1"/>
          <p:nvPr/>
        </p:nvSpPr>
        <p:spPr>
          <a:xfrm>
            <a:off x="3729927" y="2184568"/>
            <a:ext cx="4732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다양한 사람들과 만남의 기회 제공</a:t>
            </a:r>
          </a:p>
        </p:txBody>
      </p:sp>
    </p:spTree>
    <p:extLst>
      <p:ext uri="{BB962C8B-B14F-4D97-AF65-F5344CB8AC3E}">
        <p14:creationId xmlns:p14="http://schemas.microsoft.com/office/powerpoint/2010/main" val="909010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타원 15">
            <a:extLst>
              <a:ext uri="{FF2B5EF4-FFF2-40B4-BE49-F238E27FC236}">
                <a16:creationId xmlns:a16="http://schemas.microsoft.com/office/drawing/2014/main" id="{D3E37C4F-6FE4-46C8-8F38-649E37751DB3}"/>
              </a:ext>
            </a:extLst>
          </p:cNvPr>
          <p:cNvSpPr/>
          <p:nvPr/>
        </p:nvSpPr>
        <p:spPr>
          <a:xfrm>
            <a:off x="10281157" y="466448"/>
            <a:ext cx="192505" cy="1811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E2AAB66-C1D1-45C3-B58A-C47458D5E75F}"/>
              </a:ext>
            </a:extLst>
          </p:cNvPr>
          <p:cNvSpPr/>
          <p:nvPr/>
        </p:nvSpPr>
        <p:spPr>
          <a:xfrm>
            <a:off x="11260246" y="466448"/>
            <a:ext cx="192505" cy="1811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벡터그래픽이(가) 표시된 사진&#10;&#10;자동 생성된 설명">
            <a:extLst>
              <a:ext uri="{FF2B5EF4-FFF2-40B4-BE49-F238E27FC236}">
                <a16:creationId xmlns:a16="http://schemas.microsoft.com/office/drawing/2014/main" id="{00D28413-D556-4E9F-AF63-F753D1EFC9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639" y="430383"/>
            <a:ext cx="264630" cy="264630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DB554A6A-F002-457A-B268-A5FEBD5160EE}"/>
              </a:ext>
            </a:extLst>
          </p:cNvPr>
          <p:cNvSpPr/>
          <p:nvPr/>
        </p:nvSpPr>
        <p:spPr>
          <a:xfrm>
            <a:off x="11731759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DFBD53B1-8AB8-430D-9C17-29D1860D7B51}"/>
              </a:ext>
            </a:extLst>
          </p:cNvPr>
          <p:cNvSpPr/>
          <p:nvPr/>
        </p:nvSpPr>
        <p:spPr>
          <a:xfrm rot="5400000">
            <a:off x="615230" y="345308"/>
            <a:ext cx="331168" cy="239652"/>
          </a:xfrm>
          <a:prstGeom prst="triangle">
            <a:avLst/>
          </a:prstGeom>
          <a:solidFill>
            <a:srgbClr val="FF5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6601298-42CD-47A6-BAC5-D51187A91DEA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E16D8D73-A72E-4E42-B8D6-AAEAF233EA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1C73FB42-D147-4268-8423-AC4E7E579C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2931AD7D-3B63-4C51-A8F9-E933BBAF1E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D0A47C1A-7C54-4204-B0FE-7A43B41FC53C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193B6E16-035B-4727-B5AD-6D2A2B2682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A2B7917-BE5E-4F71-9962-0289213B190F}"/>
              </a:ext>
            </a:extLst>
          </p:cNvPr>
          <p:cNvSpPr/>
          <p:nvPr/>
        </p:nvSpPr>
        <p:spPr>
          <a:xfrm>
            <a:off x="1111123" y="269663"/>
            <a:ext cx="60572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시스템 개요 </a:t>
            </a:r>
            <a:r>
              <a:rPr lang="en-US" altLang="ko-KR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– </a:t>
            </a:r>
            <a:r>
              <a:rPr lang="ko-KR" altLang="en-US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사용 도구</a:t>
            </a:r>
            <a:endParaRPr lang="ko-KR" altLang="en-US" sz="2400" dirty="0">
              <a:solidFill>
                <a:srgbClr val="FF5555"/>
              </a:solidFill>
              <a:effectLst>
                <a:outerShdw dist="63500" dir="2700000" algn="tl" rotWithShape="0">
                  <a:srgbClr val="FFCDCE"/>
                </a:outerShdw>
              </a:effectLst>
              <a:latin typeface="a옛날사진관1" panose="02020600000000000000" pitchFamily="18" charset="-127"/>
              <a:ea typeface="a옛날사진관1" panose="02020600000000000000" pitchFamily="18" charset="-127"/>
            </a:endParaRPr>
          </a:p>
        </p:txBody>
      </p:sp>
      <p:pic>
        <p:nvPicPr>
          <p:cNvPr id="3" name="그림 2" descr="그리기이(가) 표시된 사진&#10;&#10;자동 생성된 설명">
            <a:extLst>
              <a:ext uri="{FF2B5EF4-FFF2-40B4-BE49-F238E27FC236}">
                <a16:creationId xmlns:a16="http://schemas.microsoft.com/office/drawing/2014/main" id="{BA833AA5-740E-45C9-972B-1914868EDC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80" y="1988688"/>
            <a:ext cx="2880624" cy="288062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E7B426-EB76-46C0-BE9C-D58418524439}"/>
              </a:ext>
            </a:extLst>
          </p:cNvPr>
          <p:cNvSpPr txBox="1"/>
          <p:nvPr/>
        </p:nvSpPr>
        <p:spPr>
          <a:xfrm>
            <a:off x="462919" y="4669257"/>
            <a:ext cx="290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Eclipse</a:t>
            </a:r>
            <a:endParaRPr lang="ko-KR" altLang="en-US" sz="2000">
              <a:latin typeface="경기천년바탕OTF Bold" panose="02020803020101020101" pitchFamily="18" charset="-127"/>
              <a:ea typeface="경기천년바탕OTF Bold" panose="020208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E8287B2-0031-40E1-9F15-A14FEBB4FE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291" y="2313457"/>
            <a:ext cx="2231086" cy="223108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7CBA51E-7BB2-4BA1-A39E-05BC0C2F8502}"/>
              </a:ext>
            </a:extLst>
          </p:cNvPr>
          <p:cNvSpPr txBox="1"/>
          <p:nvPr/>
        </p:nvSpPr>
        <p:spPr>
          <a:xfrm>
            <a:off x="3186654" y="4669257"/>
            <a:ext cx="290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Firebase</a:t>
            </a:r>
            <a:endParaRPr lang="ko-KR" altLang="en-US" sz="2000">
              <a:latin typeface="경기천년바탕OTF Bold" panose="02020803020101020101" pitchFamily="18" charset="-127"/>
              <a:ea typeface="경기천년바탕OTF Bold" panose="02020803020101020101" pitchFamily="18" charset="-127"/>
            </a:endParaRPr>
          </a:p>
        </p:txBody>
      </p:sp>
      <p:pic>
        <p:nvPicPr>
          <p:cNvPr id="11" name="그림 10" descr="그리기이(가) 표시된 사진&#10;&#10;자동 생성된 설명">
            <a:extLst>
              <a:ext uri="{FF2B5EF4-FFF2-40B4-BE49-F238E27FC236}">
                <a16:creationId xmlns:a16="http://schemas.microsoft.com/office/drawing/2014/main" id="{E45E91A7-7D26-418E-85F8-7F8D355877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955" y="2334628"/>
            <a:ext cx="2188743" cy="218874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854961B-D4D3-41D6-9219-E7EE2212A018}"/>
              </a:ext>
            </a:extLst>
          </p:cNvPr>
          <p:cNvSpPr txBox="1"/>
          <p:nvPr/>
        </p:nvSpPr>
        <p:spPr>
          <a:xfrm>
            <a:off x="6240653" y="4669257"/>
            <a:ext cx="290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GitHub Desktop</a:t>
            </a:r>
            <a:endParaRPr lang="ko-KR" altLang="en-US" sz="2000">
              <a:latin typeface="경기천년바탕OTF Bold" panose="02020803020101020101" pitchFamily="18" charset="-127"/>
              <a:ea typeface="경기천년바탕OTF Bold" panose="02020803020101020101" pitchFamily="18" charset="-127"/>
            </a:endParaRPr>
          </a:p>
        </p:txBody>
      </p:sp>
      <p:pic>
        <p:nvPicPr>
          <p:cNvPr id="14" name="그림 13" descr="표지판이(가) 표시된 사진&#10;&#10;자동 생성된 설명">
            <a:extLst>
              <a:ext uri="{FF2B5EF4-FFF2-40B4-BE49-F238E27FC236}">
                <a16:creationId xmlns:a16="http://schemas.microsoft.com/office/drawing/2014/main" id="{0B5B641D-62CA-47BF-A8A4-7948167F5D8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9" t="7805" r="12936" b="34025"/>
          <a:stretch/>
        </p:blipFill>
        <p:spPr>
          <a:xfrm>
            <a:off x="9482641" y="2450518"/>
            <a:ext cx="2533367" cy="195696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80FCD1A7-5D6D-444E-962E-4A1F92EC21FA}"/>
              </a:ext>
            </a:extLst>
          </p:cNvPr>
          <p:cNvSpPr txBox="1"/>
          <p:nvPr/>
        </p:nvSpPr>
        <p:spPr>
          <a:xfrm>
            <a:off x="9294652" y="4669257"/>
            <a:ext cx="290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latin typeface="경기천년바탕OTF Bold" panose="02020803020101020101" pitchFamily="18" charset="-127"/>
                <a:ea typeface="경기천년바탕OTF Bold" panose="02020803020101020101" pitchFamily="18" charset="-127"/>
              </a:rPr>
              <a:t>Bootstrap</a:t>
            </a:r>
            <a:endParaRPr lang="ko-KR" altLang="en-US" sz="2000">
              <a:latin typeface="경기천년바탕OTF Bold" panose="02020803020101020101" pitchFamily="18" charset="-127"/>
              <a:ea typeface="경기천년바탕OTF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4956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타원 15">
            <a:extLst>
              <a:ext uri="{FF2B5EF4-FFF2-40B4-BE49-F238E27FC236}">
                <a16:creationId xmlns:a16="http://schemas.microsoft.com/office/drawing/2014/main" id="{D3E37C4F-6FE4-46C8-8F38-649E37751DB3}"/>
              </a:ext>
            </a:extLst>
          </p:cNvPr>
          <p:cNvSpPr/>
          <p:nvPr/>
        </p:nvSpPr>
        <p:spPr>
          <a:xfrm>
            <a:off x="10281157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E2AAB66-C1D1-45C3-B58A-C47458D5E75F}"/>
              </a:ext>
            </a:extLst>
          </p:cNvPr>
          <p:cNvSpPr/>
          <p:nvPr/>
        </p:nvSpPr>
        <p:spPr>
          <a:xfrm>
            <a:off x="11260246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벡터그래픽이(가) 표시된 사진&#10;&#10;자동 생성된 설명">
            <a:extLst>
              <a:ext uri="{FF2B5EF4-FFF2-40B4-BE49-F238E27FC236}">
                <a16:creationId xmlns:a16="http://schemas.microsoft.com/office/drawing/2014/main" id="{00D28413-D556-4E9F-AF63-F753D1EFC9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639" y="430383"/>
            <a:ext cx="264630" cy="264630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DB554A6A-F002-457A-B268-A5FEBD5160EE}"/>
              </a:ext>
            </a:extLst>
          </p:cNvPr>
          <p:cNvSpPr/>
          <p:nvPr/>
        </p:nvSpPr>
        <p:spPr>
          <a:xfrm>
            <a:off x="11731759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DFBD53B1-8AB8-430D-9C17-29D1860D7B51}"/>
              </a:ext>
            </a:extLst>
          </p:cNvPr>
          <p:cNvSpPr/>
          <p:nvPr/>
        </p:nvSpPr>
        <p:spPr>
          <a:xfrm rot="5400000">
            <a:off x="615230" y="345308"/>
            <a:ext cx="331168" cy="239652"/>
          </a:xfrm>
          <a:prstGeom prst="triangle">
            <a:avLst/>
          </a:prstGeom>
          <a:solidFill>
            <a:srgbClr val="FF5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6601298-42CD-47A6-BAC5-D51187A91DEA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E16D8D73-A72E-4E42-B8D6-AAEAF233EA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1C73FB42-D147-4268-8423-AC4E7E579C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2931AD7D-3B63-4C51-A8F9-E933BBAF1E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D0A47C1A-7C54-4204-B0FE-7A43B41FC53C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193B6E16-035B-4727-B5AD-6D2A2B2682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A2B7917-BE5E-4F71-9962-0289213B190F}"/>
              </a:ext>
            </a:extLst>
          </p:cNvPr>
          <p:cNvSpPr/>
          <p:nvPr/>
        </p:nvSpPr>
        <p:spPr>
          <a:xfrm>
            <a:off x="1111123" y="269663"/>
            <a:ext cx="60572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시스템 개요 </a:t>
            </a:r>
            <a:r>
              <a:rPr lang="en-US" altLang="ko-KR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– System Flow</a:t>
            </a:r>
            <a:endParaRPr lang="ko-KR" altLang="en-US" sz="2400" dirty="0">
              <a:solidFill>
                <a:srgbClr val="FF5555"/>
              </a:solidFill>
              <a:effectLst>
                <a:outerShdw dist="63500" dir="2700000" algn="tl" rotWithShape="0">
                  <a:srgbClr val="FFCDCE"/>
                </a:outerShdw>
              </a:effectLst>
              <a:latin typeface="a옛날사진관1" panose="02020600000000000000" pitchFamily="18" charset="-127"/>
              <a:ea typeface="a옛날사진관1" panose="02020600000000000000" pitchFamily="18" charset="-127"/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9655F86F-6291-46A2-B47F-8F19437DA2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2490" y="1373854"/>
            <a:ext cx="4947020" cy="450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71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F7C8833B-F091-4BC7-A1CE-DA8359875950}"/>
              </a:ext>
            </a:extLst>
          </p:cNvPr>
          <p:cNvSpPr/>
          <p:nvPr/>
        </p:nvSpPr>
        <p:spPr>
          <a:xfrm rot="5400000">
            <a:off x="615230" y="345308"/>
            <a:ext cx="331168" cy="239652"/>
          </a:xfrm>
          <a:prstGeom prst="triangle">
            <a:avLst/>
          </a:prstGeom>
          <a:solidFill>
            <a:srgbClr val="FF5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84D5206-5001-458A-AD70-B3F31D312AC8}"/>
              </a:ext>
            </a:extLst>
          </p:cNvPr>
          <p:cNvSpPr/>
          <p:nvPr/>
        </p:nvSpPr>
        <p:spPr>
          <a:xfrm>
            <a:off x="11731759" y="466447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2C87234-2BAC-44F0-88FB-F36F1F036353}"/>
              </a:ext>
            </a:extLst>
          </p:cNvPr>
          <p:cNvGrpSpPr/>
          <p:nvPr/>
        </p:nvGrpSpPr>
        <p:grpSpPr>
          <a:xfrm>
            <a:off x="0" y="-1786"/>
            <a:ext cx="362360" cy="6859786"/>
            <a:chOff x="0" y="-1786"/>
            <a:chExt cx="362360" cy="685978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6D190A9-5CE3-47C0-9E2A-D324C7B66E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-1786"/>
              <a:ext cx="362360" cy="264048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2F00177-6813-4CA2-873C-0B431C2FAF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1854"/>
            <a:stretch/>
          </p:blipFill>
          <p:spPr>
            <a:xfrm>
              <a:off x="0" y="2697040"/>
              <a:ext cx="362360" cy="2640484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5D9870C-2626-4330-AA93-5A98975C7E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" t="2574" r="82827" b="44504"/>
            <a:stretch/>
          </p:blipFill>
          <p:spPr>
            <a:xfrm>
              <a:off x="0" y="5395866"/>
              <a:ext cx="362360" cy="1462134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65EB706-BFE6-4BAF-89EC-DA9242AA2000}"/>
                </a:ext>
              </a:extLst>
            </p:cNvPr>
            <p:cNvCxnSpPr>
              <a:cxnSpLocks/>
            </p:cNvCxnSpPr>
            <p:nvPr/>
          </p:nvCxnSpPr>
          <p:spPr>
            <a:xfrm>
              <a:off x="114920" y="2638698"/>
              <a:ext cx="0" cy="58342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0C1A15C3-E821-4441-9236-EAF0025900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920" y="5327435"/>
              <a:ext cx="2" cy="150445"/>
            </a:xfrm>
            <a:prstGeom prst="line">
              <a:avLst/>
            </a:prstGeom>
            <a:ln w="19050">
              <a:solidFill>
                <a:srgbClr val="AFAE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AB665F-C230-40F6-912A-9D535A37ACC5}"/>
              </a:ext>
            </a:extLst>
          </p:cNvPr>
          <p:cNvSpPr/>
          <p:nvPr/>
        </p:nvSpPr>
        <p:spPr>
          <a:xfrm>
            <a:off x="1111123" y="269663"/>
            <a:ext cx="60572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기능 </a:t>
            </a:r>
            <a:r>
              <a:rPr lang="en-US" altLang="ko-KR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– </a:t>
            </a:r>
            <a:r>
              <a:rPr lang="ko-KR" altLang="en-US">
                <a:solidFill>
                  <a:srgbClr val="FF5555"/>
                </a:solidFill>
                <a:effectLst>
                  <a:outerShdw dist="63500" dir="2700000" algn="tl" rotWithShape="0">
                    <a:srgbClr val="FFCDCE"/>
                  </a:outerShdw>
                </a:effectLst>
                <a:latin typeface="a옛날사진관1" panose="02020600000000000000" pitchFamily="18" charset="-127"/>
                <a:ea typeface="a옛날사진관1" panose="02020600000000000000" pitchFamily="18" charset="-127"/>
              </a:rPr>
              <a:t>사용자 위치 등록</a:t>
            </a:r>
            <a:endParaRPr lang="ko-KR" altLang="en-US" sz="2400" dirty="0">
              <a:solidFill>
                <a:srgbClr val="FF5555"/>
              </a:solidFill>
              <a:effectLst>
                <a:outerShdw dist="63500" dir="2700000" algn="tl" rotWithShape="0">
                  <a:srgbClr val="FFCDCE"/>
                </a:outerShdw>
              </a:effectLst>
              <a:latin typeface="a옛날사진관1" panose="02020600000000000000" pitchFamily="18" charset="-127"/>
              <a:ea typeface="a옛날사진관1" panose="02020600000000000000" pitchFamily="18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8C70BB1-E7ED-4FAA-82E4-0BE255FBC8EE}"/>
              </a:ext>
            </a:extLst>
          </p:cNvPr>
          <p:cNvSpPr/>
          <p:nvPr/>
        </p:nvSpPr>
        <p:spPr>
          <a:xfrm>
            <a:off x="10281157" y="462590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 descr="벡터그래픽이(가) 표시된 사진&#10;&#10;자동 생성된 설명">
            <a:extLst>
              <a:ext uri="{FF2B5EF4-FFF2-40B4-BE49-F238E27FC236}">
                <a16:creationId xmlns:a16="http://schemas.microsoft.com/office/drawing/2014/main" id="{6B8CE887-63C4-4C71-B1B7-047914C0D9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769" y="437501"/>
            <a:ext cx="264630" cy="264630"/>
          </a:xfrm>
          <a:prstGeom prst="rect">
            <a:avLst/>
          </a:prstGeom>
        </p:spPr>
      </p:pic>
      <p:sp>
        <p:nvSpPr>
          <p:cNvPr id="23" name="타원 22">
            <a:extLst>
              <a:ext uri="{FF2B5EF4-FFF2-40B4-BE49-F238E27FC236}">
                <a16:creationId xmlns:a16="http://schemas.microsoft.com/office/drawing/2014/main" id="{54448E15-8481-4A44-AF6F-589A29A3980B}"/>
              </a:ext>
            </a:extLst>
          </p:cNvPr>
          <p:cNvSpPr/>
          <p:nvPr/>
        </p:nvSpPr>
        <p:spPr>
          <a:xfrm>
            <a:off x="10788732" y="462589"/>
            <a:ext cx="192505" cy="1925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128050C-410F-461F-8F54-209E304385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988" y="1656473"/>
            <a:ext cx="7001052" cy="382140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26A92BA-0362-40F3-8B00-70EC01AA05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7953" y="2886043"/>
            <a:ext cx="3820058" cy="136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85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E7E8"/>
        </a:solidFill>
        <a:ln>
          <a:noFill/>
        </a:ln>
      </a:spPr>
      <a:bodyPr rtlCol="0" anchor="ctr"/>
      <a:lstStyle>
        <a:defPPr algn="ctr">
          <a:defRPr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2000" smtClean="0">
            <a:latin typeface="경기천년바탕OTF Bold" panose="02020803020101020101" pitchFamily="18" charset="-127"/>
            <a:ea typeface="경기천년바탕OTF Bold" panose="020208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118</Words>
  <Application>Microsoft Office PowerPoint</Application>
  <PresentationFormat>와이드스크린</PresentationFormat>
  <Paragraphs>44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맑은 고딕</vt:lpstr>
      <vt:lpstr>a옛날사진관2</vt:lpstr>
      <vt:lpstr>a옛날사진관1</vt:lpstr>
      <vt:lpstr>둘기마요</vt:lpstr>
      <vt:lpstr>Arial</vt:lpstr>
      <vt:lpstr>경기천년바탕OTF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이 정우</cp:lastModifiedBy>
  <cp:revision>75</cp:revision>
  <dcterms:created xsi:type="dcterms:W3CDTF">2019-09-15T13:03:35Z</dcterms:created>
  <dcterms:modified xsi:type="dcterms:W3CDTF">2020-07-01T19:34:20Z</dcterms:modified>
</cp:coreProperties>
</file>

<file path=docProps/thumbnail.jpeg>
</file>